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5" r:id="rId5"/>
    <p:sldMasterId id="2147483911" r:id="rId6"/>
  </p:sldMasterIdLst>
  <p:notesMasterIdLst>
    <p:notesMasterId r:id="rId14"/>
  </p:notesMasterIdLst>
  <p:handoutMasterIdLst>
    <p:handoutMasterId r:id="rId15"/>
  </p:handoutMasterIdLst>
  <p:sldIdLst>
    <p:sldId id="451" r:id="rId7"/>
    <p:sldId id="452" r:id="rId8"/>
    <p:sldId id="446" r:id="rId9"/>
    <p:sldId id="453" r:id="rId10"/>
    <p:sldId id="447" r:id="rId11"/>
    <p:sldId id="448" r:id="rId12"/>
    <p:sldId id="442" r:id="rId13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850EF3-CA4C-4B6E-80D3-DAE5D36902A5}" v="87" dt="2024-08-07T10:12:29.2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, Theepa shree (IN - Chennai)" userId="5ceced73-017f-4e8e-95da-5fd3fc49bba7" providerId="ADAL" clId="{7B850EF3-CA4C-4B6E-80D3-DAE5D36902A5}"/>
    <pc:docChg chg="custSel addSld delSld modSld sldOrd addMainMaster modMainMaster">
      <pc:chgData name="K, Theepa shree (IN - Chennai)" userId="5ceced73-017f-4e8e-95da-5fd3fc49bba7" providerId="ADAL" clId="{7B850EF3-CA4C-4B6E-80D3-DAE5D36902A5}" dt="2024-08-07T10:12:49.695" v="564" actId="14100"/>
      <pc:docMkLst>
        <pc:docMk/>
      </pc:docMkLst>
      <pc:sldChg chg="del">
        <pc:chgData name="K, Theepa shree (IN - Chennai)" userId="5ceced73-017f-4e8e-95da-5fd3fc49bba7" providerId="ADAL" clId="{7B850EF3-CA4C-4B6E-80D3-DAE5D36902A5}" dt="2024-08-06T15:10:25.554" v="102" actId="47"/>
        <pc:sldMkLst>
          <pc:docMk/>
          <pc:sldMk cId="0" sldId="335"/>
        </pc:sldMkLst>
      </pc:sldChg>
      <pc:sldChg chg="modTransition">
        <pc:chgData name="K, Theepa shree (IN - Chennai)" userId="5ceced73-017f-4e8e-95da-5fd3fc49bba7" providerId="ADAL" clId="{7B850EF3-CA4C-4B6E-80D3-DAE5D36902A5}" dt="2024-08-06T15:52:26.700" v="553"/>
        <pc:sldMkLst>
          <pc:docMk/>
          <pc:sldMk cId="1348859395" sldId="442"/>
        </pc:sldMkLst>
      </pc:sldChg>
      <pc:sldChg chg="modSp del mod">
        <pc:chgData name="K, Theepa shree (IN - Chennai)" userId="5ceced73-017f-4e8e-95da-5fd3fc49bba7" providerId="ADAL" clId="{7B850EF3-CA4C-4B6E-80D3-DAE5D36902A5}" dt="2024-08-06T15:40:01.254" v="444" actId="47"/>
        <pc:sldMkLst>
          <pc:docMk/>
          <pc:sldMk cId="688155154" sldId="445"/>
        </pc:sldMkLst>
        <pc:spChg chg="mod">
          <ac:chgData name="K, Theepa shree (IN - Chennai)" userId="5ceced73-017f-4e8e-95da-5fd3fc49bba7" providerId="ADAL" clId="{7B850EF3-CA4C-4B6E-80D3-DAE5D36902A5}" dt="2024-08-06T15:05:45.997" v="72"/>
          <ac:spMkLst>
            <pc:docMk/>
            <pc:sldMk cId="688155154" sldId="445"/>
            <ac:spMk id="7" creationId="{51669BD6-1C5F-9746-A924-B4E21C67C49E}"/>
          </ac:spMkLst>
        </pc:spChg>
        <pc:spChg chg="mod">
          <ac:chgData name="K, Theepa shree (IN - Chennai)" userId="5ceced73-017f-4e8e-95da-5fd3fc49bba7" providerId="ADAL" clId="{7B850EF3-CA4C-4B6E-80D3-DAE5D36902A5}" dt="2024-08-06T15:05:36.221" v="68"/>
          <ac:spMkLst>
            <pc:docMk/>
            <pc:sldMk cId="688155154" sldId="445"/>
            <ac:spMk id="38914" creationId="{35633177-8A58-934B-B016-9B143F2D5088}"/>
          </ac:spMkLst>
        </pc:spChg>
      </pc:sldChg>
      <pc:sldChg chg="addSp delSp modSp mod modTransition">
        <pc:chgData name="K, Theepa shree (IN - Chennai)" userId="5ceced73-017f-4e8e-95da-5fd3fc49bba7" providerId="ADAL" clId="{7B850EF3-CA4C-4B6E-80D3-DAE5D36902A5}" dt="2024-08-06T15:52:26.700" v="553"/>
        <pc:sldMkLst>
          <pc:docMk/>
          <pc:sldMk cId="980663385" sldId="446"/>
        </pc:sldMkLst>
        <pc:spChg chg="mod">
          <ac:chgData name="K, Theepa shree (IN - Chennai)" userId="5ceced73-017f-4e8e-95da-5fd3fc49bba7" providerId="ADAL" clId="{7B850EF3-CA4C-4B6E-80D3-DAE5D36902A5}" dt="2024-08-06T15:45:49.318" v="527" actId="14100"/>
          <ac:spMkLst>
            <pc:docMk/>
            <pc:sldMk cId="980663385" sldId="446"/>
            <ac:spMk id="7" creationId="{51669BD6-1C5F-9746-A924-B4E21C67C49E}"/>
          </ac:spMkLst>
        </pc:spChg>
        <pc:spChg chg="mod">
          <ac:chgData name="K, Theepa shree (IN - Chennai)" userId="5ceced73-017f-4e8e-95da-5fd3fc49bba7" providerId="ADAL" clId="{7B850EF3-CA4C-4B6E-80D3-DAE5D36902A5}" dt="2024-08-06T15:40:20.913" v="473" actId="20577"/>
          <ac:spMkLst>
            <pc:docMk/>
            <pc:sldMk cId="980663385" sldId="446"/>
            <ac:spMk id="38914" creationId="{35633177-8A58-934B-B016-9B143F2D5088}"/>
          </ac:spMkLst>
        </pc:spChg>
        <pc:spChg chg="del">
          <ac:chgData name="K, Theepa shree (IN - Chennai)" userId="5ceced73-017f-4e8e-95da-5fd3fc49bba7" providerId="ADAL" clId="{7B850EF3-CA4C-4B6E-80D3-DAE5D36902A5}" dt="2024-08-06T15:31:07.236" v="390" actId="478"/>
          <ac:spMkLst>
            <pc:docMk/>
            <pc:sldMk cId="980663385" sldId="446"/>
            <ac:spMk id="38916" creationId="{78312751-BF89-AF4B-8CB9-6C201E4228DB}"/>
          </ac:spMkLst>
        </pc:spChg>
        <pc:picChg chg="add mod">
          <ac:chgData name="K, Theepa shree (IN - Chennai)" userId="5ceced73-017f-4e8e-95da-5fd3fc49bba7" providerId="ADAL" clId="{7B850EF3-CA4C-4B6E-80D3-DAE5D36902A5}" dt="2024-08-06T15:48:34.741" v="531" actId="1076"/>
          <ac:picMkLst>
            <pc:docMk/>
            <pc:sldMk cId="980663385" sldId="446"/>
            <ac:picMk id="2050" creationId="{2BE9E598-B4E6-B9A0-51D5-1765A6AF09E9}"/>
          </ac:picMkLst>
        </pc:picChg>
      </pc:sldChg>
      <pc:sldChg chg="addSp delSp modSp mod modTransition">
        <pc:chgData name="K, Theepa shree (IN - Chennai)" userId="5ceced73-017f-4e8e-95da-5fd3fc49bba7" providerId="ADAL" clId="{7B850EF3-CA4C-4B6E-80D3-DAE5D36902A5}" dt="2024-08-07T10:12:49.695" v="564" actId="14100"/>
        <pc:sldMkLst>
          <pc:docMk/>
          <pc:sldMk cId="1797775829" sldId="447"/>
        </pc:sldMkLst>
        <pc:spChg chg="add mod">
          <ac:chgData name="K, Theepa shree (IN - Chennai)" userId="5ceced73-017f-4e8e-95da-5fd3fc49bba7" providerId="ADAL" clId="{7B850EF3-CA4C-4B6E-80D3-DAE5D36902A5}" dt="2024-08-06T15:03:54.863" v="29"/>
          <ac:spMkLst>
            <pc:docMk/>
            <pc:sldMk cId="1797775829" sldId="447"/>
            <ac:spMk id="2" creationId="{3FA7077C-809E-7556-DC3A-1FA4A5CB5D27}"/>
          </ac:spMkLst>
        </pc:spChg>
        <pc:picChg chg="del mod">
          <ac:chgData name="K, Theepa shree (IN - Chennai)" userId="5ceced73-017f-4e8e-95da-5fd3fc49bba7" providerId="ADAL" clId="{7B850EF3-CA4C-4B6E-80D3-DAE5D36902A5}" dt="2024-08-07T10:12:17.580" v="556" actId="478"/>
          <ac:picMkLst>
            <pc:docMk/>
            <pc:sldMk cId="1797775829" sldId="447"/>
            <ac:picMk id="3" creationId="{775AE2F2-EA0A-89C7-1114-B2641E650235}"/>
          </ac:picMkLst>
        </pc:picChg>
        <pc:picChg chg="add mod">
          <ac:chgData name="K, Theepa shree (IN - Chennai)" userId="5ceced73-017f-4e8e-95da-5fd3fc49bba7" providerId="ADAL" clId="{7B850EF3-CA4C-4B6E-80D3-DAE5D36902A5}" dt="2024-08-07T10:12:49.695" v="564" actId="14100"/>
          <ac:picMkLst>
            <pc:docMk/>
            <pc:sldMk cId="1797775829" sldId="447"/>
            <ac:picMk id="5" creationId="{D63C8808-C5CE-ED66-42C8-276BD0F3501E}"/>
          </ac:picMkLst>
        </pc:picChg>
      </pc:sldChg>
      <pc:sldChg chg="modSp mod modTransition">
        <pc:chgData name="K, Theepa shree (IN - Chennai)" userId="5ceced73-017f-4e8e-95da-5fd3fc49bba7" providerId="ADAL" clId="{7B850EF3-CA4C-4B6E-80D3-DAE5D36902A5}" dt="2024-08-06T15:52:26.700" v="553"/>
        <pc:sldMkLst>
          <pc:docMk/>
          <pc:sldMk cId="1369177575" sldId="448"/>
        </pc:sldMkLst>
        <pc:spChg chg="mod">
          <ac:chgData name="K, Theepa shree (IN - Chennai)" userId="5ceced73-017f-4e8e-95da-5fd3fc49bba7" providerId="ADAL" clId="{7B850EF3-CA4C-4B6E-80D3-DAE5D36902A5}" dt="2024-08-06T15:05:16.449" v="66" actId="20577"/>
          <ac:spMkLst>
            <pc:docMk/>
            <pc:sldMk cId="1369177575" sldId="448"/>
            <ac:spMk id="7" creationId="{51669BD6-1C5F-9746-A924-B4E21C67C49E}"/>
          </ac:spMkLst>
        </pc:spChg>
        <pc:spChg chg="mod">
          <ac:chgData name="K, Theepa shree (IN - Chennai)" userId="5ceced73-017f-4e8e-95da-5fd3fc49bba7" providerId="ADAL" clId="{7B850EF3-CA4C-4B6E-80D3-DAE5D36902A5}" dt="2024-08-06T15:03:41.753" v="27" actId="6559"/>
          <ac:spMkLst>
            <pc:docMk/>
            <pc:sldMk cId="1369177575" sldId="448"/>
            <ac:spMk id="38914" creationId="{35633177-8A58-934B-B016-9B143F2D5088}"/>
          </ac:spMkLst>
        </pc:spChg>
      </pc:sldChg>
      <pc:sldChg chg="modSp del mod">
        <pc:chgData name="K, Theepa shree (IN - Chennai)" userId="5ceced73-017f-4e8e-95da-5fd3fc49bba7" providerId="ADAL" clId="{7B850EF3-CA4C-4B6E-80D3-DAE5D36902A5}" dt="2024-08-06T15:40:05.948" v="445" actId="47"/>
        <pc:sldMkLst>
          <pc:docMk/>
          <pc:sldMk cId="1821112996" sldId="449"/>
        </pc:sldMkLst>
        <pc:spChg chg="mod">
          <ac:chgData name="K, Theepa shree (IN - Chennai)" userId="5ceced73-017f-4e8e-95da-5fd3fc49bba7" providerId="ADAL" clId="{7B850EF3-CA4C-4B6E-80D3-DAE5D36902A5}" dt="2024-08-06T15:04:31.199" v="36" actId="20577"/>
          <ac:spMkLst>
            <pc:docMk/>
            <pc:sldMk cId="1821112996" sldId="449"/>
            <ac:spMk id="7" creationId="{51669BD6-1C5F-9746-A924-B4E21C67C49E}"/>
          </ac:spMkLst>
        </pc:spChg>
        <pc:spChg chg="mod">
          <ac:chgData name="K, Theepa shree (IN - Chennai)" userId="5ceced73-017f-4e8e-95da-5fd3fc49bba7" providerId="ADAL" clId="{7B850EF3-CA4C-4B6E-80D3-DAE5D36902A5}" dt="2024-08-06T15:04:02.171" v="31"/>
          <ac:spMkLst>
            <pc:docMk/>
            <pc:sldMk cId="1821112996" sldId="449"/>
            <ac:spMk id="38914" creationId="{35633177-8A58-934B-B016-9B143F2D5088}"/>
          </ac:spMkLst>
        </pc:spChg>
      </pc:sldChg>
      <pc:sldChg chg="modSp new del mod">
        <pc:chgData name="K, Theepa shree (IN - Chennai)" userId="5ceced73-017f-4e8e-95da-5fd3fc49bba7" providerId="ADAL" clId="{7B850EF3-CA4C-4B6E-80D3-DAE5D36902A5}" dt="2024-08-06T15:32:23.008" v="402" actId="47"/>
        <pc:sldMkLst>
          <pc:docMk/>
          <pc:sldMk cId="4193840187" sldId="450"/>
        </pc:sldMkLst>
        <pc:spChg chg="mod">
          <ac:chgData name="K, Theepa shree (IN - Chennai)" userId="5ceced73-017f-4e8e-95da-5fd3fc49bba7" providerId="ADAL" clId="{7B850EF3-CA4C-4B6E-80D3-DAE5D36902A5}" dt="2024-08-06T15:09:56.956" v="100" actId="27636"/>
          <ac:spMkLst>
            <pc:docMk/>
            <pc:sldMk cId="4193840187" sldId="450"/>
            <ac:spMk id="3" creationId="{0459FF95-3EA3-6DEC-0BF9-296646729A48}"/>
          </ac:spMkLst>
        </pc:spChg>
      </pc:sldChg>
      <pc:sldChg chg="addSp delSp modSp add mod ord modTransition">
        <pc:chgData name="K, Theepa shree (IN - Chennai)" userId="5ceced73-017f-4e8e-95da-5fd3fc49bba7" providerId="ADAL" clId="{7B850EF3-CA4C-4B6E-80D3-DAE5D36902A5}" dt="2024-08-06T15:53:12.507" v="555"/>
        <pc:sldMkLst>
          <pc:docMk/>
          <pc:sldMk cId="2271593834" sldId="451"/>
        </pc:sldMkLst>
        <pc:spChg chg="add del mod">
          <ac:chgData name="K, Theepa shree (IN - Chennai)" userId="5ceced73-017f-4e8e-95da-5fd3fc49bba7" providerId="ADAL" clId="{7B850EF3-CA4C-4B6E-80D3-DAE5D36902A5}" dt="2024-08-06T15:10:02.114" v="101" actId="21"/>
          <ac:spMkLst>
            <pc:docMk/>
            <pc:sldMk cId="2271593834" sldId="451"/>
            <ac:spMk id="2" creationId="{B8CD2D2C-FD5D-1C46-2BCF-05F08056747A}"/>
          </ac:spMkLst>
        </pc:spChg>
        <pc:spChg chg="mod">
          <ac:chgData name="K, Theepa shree (IN - Chennai)" userId="5ceced73-017f-4e8e-95da-5fd3fc49bba7" providerId="ADAL" clId="{7B850EF3-CA4C-4B6E-80D3-DAE5D36902A5}" dt="2024-08-06T15:29:59.891" v="381" actId="20577"/>
          <ac:spMkLst>
            <pc:docMk/>
            <pc:sldMk cId="2271593834" sldId="451"/>
            <ac:spMk id="40963" creationId="{2FB4F5BD-93DF-5145-B77A-20FDBCA8178D}"/>
          </ac:spMkLst>
        </pc:spChg>
        <pc:spChg chg="mod">
          <ac:chgData name="K, Theepa shree (IN - Chennai)" userId="5ceced73-017f-4e8e-95da-5fd3fc49bba7" providerId="ADAL" clId="{7B850EF3-CA4C-4B6E-80D3-DAE5D36902A5}" dt="2024-08-06T15:30:10.429" v="382" actId="255"/>
          <ac:spMkLst>
            <pc:docMk/>
            <pc:sldMk cId="2271593834" sldId="451"/>
            <ac:spMk id="40964" creationId="{6E391E64-BA58-B54D-9094-119F9A6B17D3}"/>
          </ac:spMkLst>
        </pc:spChg>
        <pc:spChg chg="del">
          <ac:chgData name="K, Theepa shree (IN - Chennai)" userId="5ceced73-017f-4e8e-95da-5fd3fc49bba7" providerId="ADAL" clId="{7B850EF3-CA4C-4B6E-80D3-DAE5D36902A5}" dt="2024-08-06T15:09:56.846" v="99" actId="21"/>
          <ac:spMkLst>
            <pc:docMk/>
            <pc:sldMk cId="2271593834" sldId="451"/>
            <ac:spMk id="40965" creationId="{DD083D70-07D2-6E4B-8481-E99AD6F23A66}"/>
          </ac:spMkLst>
        </pc:spChg>
      </pc:sldChg>
      <pc:sldChg chg="addSp delSp modSp add mod ord modTransition">
        <pc:chgData name="K, Theepa shree (IN - Chennai)" userId="5ceced73-017f-4e8e-95da-5fd3fc49bba7" providerId="ADAL" clId="{7B850EF3-CA4C-4B6E-80D3-DAE5D36902A5}" dt="2024-08-06T15:52:26.700" v="553"/>
        <pc:sldMkLst>
          <pc:docMk/>
          <pc:sldMk cId="1340529092" sldId="452"/>
        </pc:sldMkLst>
        <pc:spChg chg="mod">
          <ac:chgData name="K, Theepa shree (IN - Chennai)" userId="5ceced73-017f-4e8e-95da-5fd3fc49bba7" providerId="ADAL" clId="{7B850EF3-CA4C-4B6E-80D3-DAE5D36902A5}" dt="2024-08-06T15:30:17.964" v="383" actId="1076"/>
          <ac:spMkLst>
            <pc:docMk/>
            <pc:sldMk cId="1340529092" sldId="452"/>
            <ac:spMk id="41985" creationId="{DDDEC7FD-0F12-214F-9309-80777F4FD0C9}"/>
          </ac:spMkLst>
        </pc:spChg>
        <pc:spChg chg="mod">
          <ac:chgData name="K, Theepa shree (IN - Chennai)" userId="5ceced73-017f-4e8e-95da-5fd3fc49bba7" providerId="ADAL" clId="{7B850EF3-CA4C-4B6E-80D3-DAE5D36902A5}" dt="2024-08-06T15:31:02.147" v="389" actId="403"/>
          <ac:spMkLst>
            <pc:docMk/>
            <pc:sldMk cId="1340529092" sldId="452"/>
            <ac:spMk id="41986" creationId="{B5005541-2439-2C41-96DB-19E2044E032C}"/>
          </ac:spMkLst>
        </pc:spChg>
        <pc:spChg chg="mod">
          <ac:chgData name="K, Theepa shree (IN - Chennai)" userId="5ceced73-017f-4e8e-95da-5fd3fc49bba7" providerId="ADAL" clId="{7B850EF3-CA4C-4B6E-80D3-DAE5D36902A5}" dt="2024-08-06T15:30:22.190" v="384" actId="1076"/>
          <ac:spMkLst>
            <pc:docMk/>
            <pc:sldMk cId="1340529092" sldId="452"/>
            <ac:spMk id="41987" creationId="{8BFF6D2D-1E93-6842-BFAC-E96885C1E6E6}"/>
          </ac:spMkLst>
        </pc:spChg>
        <pc:picChg chg="add del mod">
          <ac:chgData name="K, Theepa shree (IN - Chennai)" userId="5ceced73-017f-4e8e-95da-5fd3fc49bba7" providerId="ADAL" clId="{7B850EF3-CA4C-4B6E-80D3-DAE5D36902A5}" dt="2024-08-06T15:19:17.548" v="335" actId="478"/>
          <ac:picMkLst>
            <pc:docMk/>
            <pc:sldMk cId="1340529092" sldId="452"/>
            <ac:picMk id="3" creationId="{15DD756C-0E62-31AF-0A3D-BE356DA502FA}"/>
          </ac:picMkLst>
        </pc:picChg>
        <pc:picChg chg="add del mod">
          <ac:chgData name="K, Theepa shree (IN - Chennai)" userId="5ceced73-017f-4e8e-95da-5fd3fc49bba7" providerId="ADAL" clId="{7B850EF3-CA4C-4B6E-80D3-DAE5D36902A5}" dt="2024-08-06T15:19:51.200" v="341" actId="478"/>
          <ac:picMkLst>
            <pc:docMk/>
            <pc:sldMk cId="1340529092" sldId="452"/>
            <ac:picMk id="5" creationId="{7CD0B9D1-C6DE-C2D5-5F76-A8829BFD37BF}"/>
          </ac:picMkLst>
        </pc:picChg>
        <pc:picChg chg="add mod">
          <ac:chgData name="K, Theepa shree (IN - Chennai)" userId="5ceced73-017f-4e8e-95da-5fd3fc49bba7" providerId="ADAL" clId="{7B850EF3-CA4C-4B6E-80D3-DAE5D36902A5}" dt="2024-08-06T15:30:25.035" v="385" actId="1076"/>
          <ac:picMkLst>
            <pc:docMk/>
            <pc:sldMk cId="1340529092" sldId="452"/>
            <ac:picMk id="7" creationId="{5D79491D-26A7-9CF9-AF6F-394E2DA3250F}"/>
          </ac:picMkLst>
        </pc:picChg>
        <pc:picChg chg="add del mod">
          <ac:chgData name="K, Theepa shree (IN - Chennai)" userId="5ceced73-017f-4e8e-95da-5fd3fc49bba7" providerId="ADAL" clId="{7B850EF3-CA4C-4B6E-80D3-DAE5D36902A5}" dt="2024-08-06T15:26:34.939" v="355" actId="478"/>
          <ac:picMkLst>
            <pc:docMk/>
            <pc:sldMk cId="1340529092" sldId="452"/>
            <ac:picMk id="9" creationId="{8267C1B9-A5D9-53C9-FE89-4058E8E82948}"/>
          </ac:picMkLst>
        </pc:picChg>
        <pc:picChg chg="add mod">
          <ac:chgData name="K, Theepa shree (IN - Chennai)" userId="5ceced73-017f-4e8e-95da-5fd3fc49bba7" providerId="ADAL" clId="{7B850EF3-CA4C-4B6E-80D3-DAE5D36902A5}" dt="2024-08-06T15:28:11.161" v="363" actId="1076"/>
          <ac:picMkLst>
            <pc:docMk/>
            <pc:sldMk cId="1340529092" sldId="452"/>
            <ac:picMk id="1026" creationId="{BED0CFEB-2F8E-931C-3D95-9C0CACF5E17F}"/>
          </ac:picMkLst>
        </pc:picChg>
        <pc:picChg chg="add mod">
          <ac:chgData name="K, Theepa shree (IN - Chennai)" userId="5ceced73-017f-4e8e-95da-5fd3fc49bba7" providerId="ADAL" clId="{7B850EF3-CA4C-4B6E-80D3-DAE5D36902A5}" dt="2024-08-06T15:29:44.455" v="368" actId="14100"/>
          <ac:picMkLst>
            <pc:docMk/>
            <pc:sldMk cId="1340529092" sldId="452"/>
            <ac:picMk id="1028" creationId="{977559F5-6CB0-FB33-DC12-04876129A8A5}"/>
          </ac:picMkLst>
        </pc:picChg>
      </pc:sldChg>
      <pc:sldChg chg="addSp modSp add mod modTransition">
        <pc:chgData name="K, Theepa shree (IN - Chennai)" userId="5ceced73-017f-4e8e-95da-5fd3fc49bba7" providerId="ADAL" clId="{7B850EF3-CA4C-4B6E-80D3-DAE5D36902A5}" dt="2024-08-06T15:52:26.700" v="553"/>
        <pc:sldMkLst>
          <pc:docMk/>
          <pc:sldMk cId="819649263" sldId="453"/>
        </pc:sldMkLst>
        <pc:spChg chg="mod">
          <ac:chgData name="K, Theepa shree (IN - Chennai)" userId="5ceced73-017f-4e8e-95da-5fd3fc49bba7" providerId="ADAL" clId="{7B850EF3-CA4C-4B6E-80D3-DAE5D36902A5}" dt="2024-08-06T15:48:45.616" v="535" actId="27636"/>
          <ac:spMkLst>
            <pc:docMk/>
            <pc:sldMk cId="819649263" sldId="453"/>
            <ac:spMk id="7" creationId="{51669BD6-1C5F-9746-A924-B4E21C67C49E}"/>
          </ac:spMkLst>
        </pc:spChg>
        <pc:spChg chg="mod">
          <ac:chgData name="K, Theepa shree (IN - Chennai)" userId="5ceced73-017f-4e8e-95da-5fd3fc49bba7" providerId="ADAL" clId="{7B850EF3-CA4C-4B6E-80D3-DAE5D36902A5}" dt="2024-08-06T15:40:34.812" v="489" actId="20577"/>
          <ac:spMkLst>
            <pc:docMk/>
            <pc:sldMk cId="819649263" sldId="453"/>
            <ac:spMk id="38914" creationId="{35633177-8A58-934B-B016-9B143F2D5088}"/>
          </ac:spMkLst>
        </pc:spChg>
        <pc:picChg chg="add mod">
          <ac:chgData name="K, Theepa shree (IN - Chennai)" userId="5ceced73-017f-4e8e-95da-5fd3fc49bba7" providerId="ADAL" clId="{7B850EF3-CA4C-4B6E-80D3-DAE5D36902A5}" dt="2024-08-06T15:50:13.781" v="537" actId="1076"/>
          <ac:picMkLst>
            <pc:docMk/>
            <pc:sldMk cId="819649263" sldId="453"/>
            <ac:picMk id="3074" creationId="{9751BA8D-9B02-2922-E225-5FC649793325}"/>
          </ac:picMkLst>
        </pc:picChg>
      </pc:sldChg>
      <pc:sldMasterChg chg="modTransition modSldLayout">
        <pc:chgData name="K, Theepa shree (IN - Chennai)" userId="5ceced73-017f-4e8e-95da-5fd3fc49bba7" providerId="ADAL" clId="{7B850EF3-CA4C-4B6E-80D3-DAE5D36902A5}" dt="2024-08-06T15:52:26.700" v="553"/>
        <pc:sldMasterMkLst>
          <pc:docMk/>
          <pc:sldMasterMk cId="3377083121" sldId="2147483825"/>
        </pc:sldMasterMkLst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2118379271" sldId="2147483826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359574406" sldId="2147483827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4120862931" sldId="2147483828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009833148" sldId="2147483829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565851007" sldId="2147483830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790447575" sldId="2147483831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479379939" sldId="2147483832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768916175" sldId="2147483833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145390652" sldId="2147483834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2316750116" sldId="2147483835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811105214" sldId="2147483836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158215426" sldId="2147483837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935299039" sldId="2147483838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561887230" sldId="2147483839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032347986" sldId="2147483840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2266169485" sldId="2147483841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811518422" sldId="2147483842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982497834" sldId="2147483843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49719520" sldId="2147483844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2400194226" sldId="2147483846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301204660" sldId="2147483847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951270806" sldId="2147483848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609191234" sldId="2147483849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651723000" sldId="2147483850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426178361" sldId="2147483851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865477334" sldId="2147483852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666480845" sldId="2147483853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0710013" sldId="2147483854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274198481" sldId="2147483855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023238764" sldId="2147483856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486880045" sldId="2147483857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2988570162" sldId="2147483858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901150475" sldId="2147483859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3492584138" sldId="2147483860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1764194013" sldId="2147483866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620747237" sldId="2147483867"/>
          </pc:sldLayoutMkLst>
        </pc:sldLayoutChg>
        <pc:sldLayoutChg chg="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3377083121" sldId="2147483825"/>
            <pc:sldLayoutMk cId="619771263" sldId="2147483868"/>
          </pc:sldLayoutMkLst>
        </pc:sldLayoutChg>
      </pc:sldMasterChg>
      <pc:sldMasterChg chg="add modTransition addSldLayout modSldLayout">
        <pc:chgData name="K, Theepa shree (IN - Chennai)" userId="5ceced73-017f-4e8e-95da-5fd3fc49bba7" providerId="ADAL" clId="{7B850EF3-CA4C-4B6E-80D3-DAE5D36902A5}" dt="2024-08-06T15:52:26.700" v="553"/>
        <pc:sldMasterMkLst>
          <pc:docMk/>
          <pc:sldMasterMk cId="2407567090" sldId="2147483911"/>
        </pc:sldMasterMkLst>
        <pc:sldLayoutChg chg="add modTransition">
          <pc:chgData name="K, Theepa shree (IN - Chennai)" userId="5ceced73-017f-4e8e-95da-5fd3fc49bba7" providerId="ADAL" clId="{7B850EF3-CA4C-4B6E-80D3-DAE5D36902A5}" dt="2024-08-06T15:52:26.700" v="553"/>
          <pc:sldLayoutMkLst>
            <pc:docMk/>
            <pc:sldMasterMk cId="2407567090" sldId="2147483911"/>
            <pc:sldLayoutMk cId="1431664887" sldId="2147483914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8FC-774A-8DF5-7CD9AA3804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8FC-774A-8DF5-7CD9AA3804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8FC-774A-8DF5-7CD9AA3804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8FC-774A-8DF5-7CD9AA38046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8FC-774A-8DF5-7CD9AA3804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192455-44AC-B44A-9107-1782CEC63B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FF0F2C-1D4D-BF4E-B790-D13A6D2D1B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0638B198-0384-EA4C-B599-3AFC1BCB884B}" type="datetimeFigureOut">
              <a:rPr lang="en-US"/>
              <a:pPr>
                <a:defRPr/>
              </a:pPr>
              <a:t>8/7/2024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5680AE-2C7F-2646-8957-15611E9B256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B1166-E2B6-C94C-BFE8-904A4B701C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C861E07-0528-C94B-B9C6-5A82EF3BA5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3.jpeg>
</file>

<file path=ppt/media/image14.jpeg>
</file>

<file path=ppt/media/image15.png>
</file>

<file path=ppt/media/image16.tiff>
</file>

<file path=ppt/media/image17.tiff>
</file>

<file path=ppt/media/image18.jpg>
</file>

<file path=ppt/media/image19.jpeg>
</file>

<file path=ppt/media/image2.tiff>
</file>

<file path=ppt/media/image20.jpeg>
</file>

<file path=ppt/media/image21.jpeg>
</file>

<file path=ppt/media/image22.jpeg>
</file>

<file path=ppt/media/image23.png>
</file>

<file path=ppt/media/image3.jpeg>
</file>

<file path=ppt/media/image4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BE1CC2-11CF-2745-8172-F39E092E0A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B08D0-E28A-CF40-958A-88814A6F832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A78C6A46-BD04-C34F-84F2-D621D4EBF2E5}" type="datetimeFigureOut">
              <a:rPr lang="en-US"/>
              <a:pPr>
                <a:defRPr/>
              </a:pPr>
              <a:t>8/7/2024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91CF4B9-7B71-1547-8392-C2FAF907F2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FD71D3D-B331-404B-92B7-A06E5F3110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36C1C-3375-C949-BF13-842382935DE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863948-C30F-714B-B8D5-883756BB4D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D91CDDBE-B1E0-2445-94F0-03DA14CF53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1CDDBE-B1E0-2445-94F0-03DA14CF535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1929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91CDDBE-B1E0-2445-94F0-03DA14CF535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221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91CDDBE-B1E0-2445-94F0-03DA14CF535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794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91CDDBE-B1E0-2445-94F0-03DA14CF535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56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2A1DEA4-E256-DF48-B388-E22A8530C49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6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C980631-0870-2D4F-9D45-3F3C601E85CE}"/>
              </a:ext>
            </a:extLst>
          </p:cNvPr>
          <p:cNvCxnSpPr>
            <a:cxnSpLocks/>
          </p:cNvCxnSpPr>
          <p:nvPr userDrawn="1"/>
        </p:nvCxnSpPr>
        <p:spPr>
          <a:xfrm flipV="1">
            <a:off x="4872038" y="1822450"/>
            <a:ext cx="0" cy="3263900"/>
          </a:xfrm>
          <a:prstGeom prst="line">
            <a:avLst/>
          </a:prstGeom>
          <a:ln w="25400" cap="rnd">
            <a:solidFill>
              <a:srgbClr val="B3D0E9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11">
            <a:extLst>
              <a:ext uri="{FF2B5EF4-FFF2-40B4-BE49-F238E27FC236}">
                <a16:creationId xmlns:a16="http://schemas.microsoft.com/office/drawing/2014/main" id="{CE422C40-3B27-2745-B67D-A17F12A4AC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825" y="2470150"/>
            <a:ext cx="2722563" cy="1624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60827" y="920338"/>
            <a:ext cx="5932967" cy="23876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60827" y="3508737"/>
            <a:ext cx="5932967" cy="87187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39DBCBF-D19B-484D-905E-FD775F8C6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61013" y="4560987"/>
            <a:ext cx="3062287" cy="57467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837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Section Divi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978C475-4CB7-C645-81EE-F7E68A34FC1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577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10">
            <a:extLst>
              <a:ext uri="{FF2B5EF4-FFF2-40B4-BE49-F238E27FC236}">
                <a16:creationId xmlns:a16="http://schemas.microsoft.com/office/drawing/2014/main" id="{FC568307-AF46-4447-90E6-AD8C01E499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250" y="2344738"/>
            <a:ext cx="317500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710763"/>
            <a:ext cx="10515600" cy="1180214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9BA5132-1874-8742-B5E1-94A9D8B68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875175"/>
            <a:ext cx="10515600" cy="686726"/>
          </a:xfrm>
        </p:spPr>
        <p:txBody>
          <a:bodyPr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891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ve Dem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0">
            <a:extLst>
              <a:ext uri="{FF2B5EF4-FFF2-40B4-BE49-F238E27FC236}">
                <a16:creationId xmlns:a16="http://schemas.microsoft.com/office/drawing/2014/main" id="{431A1CB0-512A-514D-B2B0-B296869BE9D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6125" y="3313113"/>
            <a:ext cx="307975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algn="ctr" eaLnBrk="1" hangingPunct="1"/>
            <a:r>
              <a:rPr lang="en-US" altLang="en-US" sz="2800">
                <a:solidFill>
                  <a:schemeClr val="bg1"/>
                </a:solidFill>
              </a:rPr>
              <a:t>Live Demo</a:t>
            </a:r>
          </a:p>
        </p:txBody>
      </p:sp>
      <p:pic>
        <p:nvPicPr>
          <p:cNvPr id="4" name="Picture 11">
            <a:extLst>
              <a:ext uri="{FF2B5EF4-FFF2-40B4-BE49-F238E27FC236}">
                <a16:creationId xmlns:a16="http://schemas.microsoft.com/office/drawing/2014/main" id="{86799316-BA1B-0D44-B97A-E9257417D56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450" y="2514600"/>
            <a:ext cx="927100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3062639-70B3-B14C-AF5C-40416951BF8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2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25899A3D-B0B3-CB4A-9F91-12295D0FB47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419" y="1384300"/>
            <a:ext cx="5093162" cy="408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>
            <a:extLst>
              <a:ext uri="{FF2B5EF4-FFF2-40B4-BE49-F238E27FC236}">
                <a16:creationId xmlns:a16="http://schemas.microsoft.com/office/drawing/2014/main" id="{E230297D-EBB6-0C49-8E11-F495CFBE1E9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6125" y="3614581"/>
            <a:ext cx="307975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algn="ctr" eaLnBrk="1" hangingPunct="1"/>
            <a:r>
              <a:rPr lang="en-US" altLang="en-US" sz="2800">
                <a:solidFill>
                  <a:schemeClr val="bg1"/>
                </a:solidFill>
              </a:rPr>
              <a:t>LIVE DEMO</a:t>
            </a:r>
          </a:p>
        </p:txBody>
      </p:sp>
      <p:pic>
        <p:nvPicPr>
          <p:cNvPr id="7" name="Picture 11">
            <a:extLst>
              <a:ext uri="{FF2B5EF4-FFF2-40B4-BE49-F238E27FC236}">
                <a16:creationId xmlns:a16="http://schemas.microsoft.com/office/drawing/2014/main" id="{F0E83222-DD8A-9B48-9E28-43FA51B5DC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450" y="2757383"/>
            <a:ext cx="927100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5390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e Dem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9">
            <a:extLst>
              <a:ext uri="{FF2B5EF4-FFF2-40B4-BE49-F238E27FC236}">
                <a16:creationId xmlns:a16="http://schemas.microsoft.com/office/drawing/2014/main" id="{C2E212FD-CFD9-F74E-8233-32836984CC6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D672038-D827-D74E-A3EE-9B3B75431291}"/>
              </a:ext>
            </a:extLst>
          </p:cNvPr>
          <p:cNvGrpSpPr/>
          <p:nvPr userDrawn="1"/>
        </p:nvGrpSpPr>
        <p:grpSpPr>
          <a:xfrm>
            <a:off x="4556125" y="2768600"/>
            <a:ext cx="3079750" cy="1358900"/>
            <a:chOff x="4556125" y="2514600"/>
            <a:chExt cx="3079750" cy="1358900"/>
          </a:xfrm>
        </p:grpSpPr>
        <p:sp>
          <p:nvSpPr>
            <p:cNvPr id="3" name="TextBox 10">
              <a:extLst>
                <a:ext uri="{FF2B5EF4-FFF2-40B4-BE49-F238E27FC236}">
                  <a16:creationId xmlns:a16="http://schemas.microsoft.com/office/drawing/2014/main" id="{431A1CB0-512A-514D-B2B0-B296869BE9D8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4556125" y="3351213"/>
              <a:ext cx="3079750" cy="522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9pPr>
            </a:lstStyle>
            <a:p>
              <a:pPr algn="ctr" eaLnBrk="1" hangingPunct="1"/>
              <a:r>
                <a:rPr lang="en-US" altLang="en-US" sz="2800">
                  <a:solidFill>
                    <a:schemeClr val="bg1"/>
                  </a:solidFill>
                </a:rPr>
                <a:t>LIVE DEMO</a:t>
              </a:r>
            </a:p>
          </p:txBody>
        </p:sp>
        <p:pic>
          <p:nvPicPr>
            <p:cNvPr id="4" name="Picture 11">
              <a:extLst>
                <a:ext uri="{FF2B5EF4-FFF2-40B4-BE49-F238E27FC236}">
                  <a16:creationId xmlns:a16="http://schemas.microsoft.com/office/drawing/2014/main" id="{86799316-BA1B-0D44-B97A-E9257417D561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32450" y="2514600"/>
              <a:ext cx="927100" cy="673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1675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6700" y="266700"/>
            <a:ext cx="11658600" cy="56264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62214A-556F-8F44-81B6-B4B15AB37E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110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6700" y="266701"/>
            <a:ext cx="11658600" cy="58463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6700" y="1371600"/>
            <a:ext cx="5676900" cy="4876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371600"/>
            <a:ext cx="5676900" cy="4876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B13C0DC-8854-474E-9578-0931AAA10F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8215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8DA27AA-3F66-2A45-B509-60E88B4C7F1E}"/>
              </a:ext>
            </a:extLst>
          </p:cNvPr>
          <p:cNvGraphicFramePr/>
          <p:nvPr userDrawn="1"/>
        </p:nvGraphicFramePr>
        <p:xfrm>
          <a:off x="266700" y="1371600"/>
          <a:ext cx="5415643" cy="487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6700" y="266701"/>
            <a:ext cx="11658600" cy="58463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371600"/>
            <a:ext cx="5676900" cy="4876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B13C0DC-8854-474E-9578-0931AAA10F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3529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6700" y="266700"/>
            <a:ext cx="11658600" cy="60565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6700" y="1371600"/>
            <a:ext cx="3695700" cy="4876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371600"/>
            <a:ext cx="3695700" cy="4876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B13C0DC-8854-474E-9578-0931AAA10F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5F0A3AF-6BBD-6A44-B7D0-C641C6224E9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229600" y="1371600"/>
            <a:ext cx="3695700" cy="4876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188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2 columns w/o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66701" y="266700"/>
            <a:ext cx="56769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6701" y="1371600"/>
            <a:ext cx="5676900" cy="48767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48401" y="266700"/>
            <a:ext cx="56769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8400" y="1371600"/>
            <a:ext cx="5676900" cy="4876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234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2 column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E47BF9F-2A00-7348-B282-E452A7E7AFA9}"/>
              </a:ext>
            </a:extLst>
          </p:cNvPr>
          <p:cNvSpPr/>
          <p:nvPr userDrawn="1"/>
        </p:nvSpPr>
        <p:spPr>
          <a:xfrm>
            <a:off x="266700" y="1371600"/>
            <a:ext cx="5676900" cy="4876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613304-AEEA-CA42-B74E-9FDE37EBBC5A}"/>
              </a:ext>
            </a:extLst>
          </p:cNvPr>
          <p:cNvSpPr/>
          <p:nvPr userDrawn="1"/>
        </p:nvSpPr>
        <p:spPr>
          <a:xfrm>
            <a:off x="6248400" y="1371600"/>
            <a:ext cx="5676900" cy="4876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6700" y="266701"/>
            <a:ext cx="11658600" cy="59514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606934"/>
            <a:ext cx="5077460" cy="43671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3360" y="1606934"/>
            <a:ext cx="5059680" cy="43671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B13C0DC-8854-474E-9578-0931AAA10F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616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3 column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EC780B0-3028-D14C-A3C4-33ACF2CC8E7A}"/>
              </a:ext>
            </a:extLst>
          </p:cNvPr>
          <p:cNvSpPr/>
          <p:nvPr userDrawn="1"/>
        </p:nvSpPr>
        <p:spPr>
          <a:xfrm>
            <a:off x="266700" y="1371600"/>
            <a:ext cx="3695700" cy="4876800"/>
          </a:xfrm>
          <a:prstGeom prst="rect">
            <a:avLst/>
          </a:prstGeom>
          <a:solidFill>
            <a:schemeClr val="bg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DAC81C-2B73-F74D-A19F-3ABF786B2EAF}"/>
              </a:ext>
            </a:extLst>
          </p:cNvPr>
          <p:cNvSpPr/>
          <p:nvPr userDrawn="1"/>
        </p:nvSpPr>
        <p:spPr>
          <a:xfrm>
            <a:off x="4267200" y="1371600"/>
            <a:ext cx="3695700" cy="4876800"/>
          </a:xfrm>
          <a:prstGeom prst="rect">
            <a:avLst/>
          </a:prstGeom>
          <a:solidFill>
            <a:schemeClr val="bg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DA1BE-B481-4040-BF6C-370156E7DA9B}"/>
              </a:ext>
            </a:extLst>
          </p:cNvPr>
          <p:cNvSpPr/>
          <p:nvPr userDrawn="1"/>
        </p:nvSpPr>
        <p:spPr>
          <a:xfrm>
            <a:off x="8229600" y="1371600"/>
            <a:ext cx="3695700" cy="4876800"/>
          </a:xfrm>
          <a:prstGeom prst="rect">
            <a:avLst/>
          </a:prstGeom>
          <a:solidFill>
            <a:schemeClr val="bg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6700" y="266701"/>
            <a:ext cx="11658600" cy="58463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1" y="1606934"/>
            <a:ext cx="3086099" cy="43671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B13C0DC-8854-474E-9578-0931AAA10F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7210B3-8BAB-A74E-A927-70DB7A71CAA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572002" y="1606934"/>
            <a:ext cx="3086099" cy="43671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3012744-78A7-AF41-A6B6-9BBE69797CB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4401" y="1606934"/>
            <a:ext cx="3086099" cy="43671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1151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>
            <a:extLst>
              <a:ext uri="{FF2B5EF4-FFF2-40B4-BE49-F238E27FC236}">
                <a16:creationId xmlns:a16="http://schemas.microsoft.com/office/drawing/2014/main" id="{C63823F4-5E71-4E44-8CE0-6D46DF7A408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C980631-0870-2D4F-9D45-3F3C601E85CE}"/>
              </a:ext>
            </a:extLst>
          </p:cNvPr>
          <p:cNvCxnSpPr>
            <a:cxnSpLocks/>
          </p:cNvCxnSpPr>
          <p:nvPr userDrawn="1"/>
        </p:nvCxnSpPr>
        <p:spPr>
          <a:xfrm flipV="1">
            <a:off x="4872038" y="1822450"/>
            <a:ext cx="0" cy="3263900"/>
          </a:xfrm>
          <a:prstGeom prst="line">
            <a:avLst/>
          </a:prstGeom>
          <a:ln w="25400" cap="rnd">
            <a:solidFill>
              <a:srgbClr val="B3D0E9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11">
            <a:extLst>
              <a:ext uri="{FF2B5EF4-FFF2-40B4-BE49-F238E27FC236}">
                <a16:creationId xmlns:a16="http://schemas.microsoft.com/office/drawing/2014/main" id="{CE422C40-3B27-2745-B67D-A17F12A4AC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825" y="2470150"/>
            <a:ext cx="2722563" cy="1624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60827" y="920338"/>
            <a:ext cx="593296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60827" y="3508737"/>
            <a:ext cx="5932967" cy="87187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39DBCBF-D19B-484D-905E-FD775F8C6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61013" y="4560987"/>
            <a:ext cx="3062287" cy="57467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5957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6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50F01DF-2836-E441-8D2D-6A09603CA91C}"/>
              </a:ext>
            </a:extLst>
          </p:cNvPr>
          <p:cNvSpPr/>
          <p:nvPr userDrawn="1"/>
        </p:nvSpPr>
        <p:spPr>
          <a:xfrm>
            <a:off x="287338" y="1371600"/>
            <a:ext cx="3695700" cy="23002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34D98F-58A4-5B4F-AAA6-32782DDB111D}"/>
              </a:ext>
            </a:extLst>
          </p:cNvPr>
          <p:cNvSpPr/>
          <p:nvPr userDrawn="1"/>
        </p:nvSpPr>
        <p:spPr>
          <a:xfrm>
            <a:off x="287338" y="3937000"/>
            <a:ext cx="3695700" cy="23002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7282363-201C-734C-ACB7-447D3B86AE2B}"/>
              </a:ext>
            </a:extLst>
          </p:cNvPr>
          <p:cNvSpPr/>
          <p:nvPr userDrawn="1"/>
        </p:nvSpPr>
        <p:spPr>
          <a:xfrm>
            <a:off x="4267200" y="1371600"/>
            <a:ext cx="3695700" cy="23002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92A78C0-6B63-E745-AE67-9FF2168A1338}"/>
              </a:ext>
            </a:extLst>
          </p:cNvPr>
          <p:cNvSpPr/>
          <p:nvPr userDrawn="1"/>
        </p:nvSpPr>
        <p:spPr>
          <a:xfrm>
            <a:off x="4267200" y="3937000"/>
            <a:ext cx="3695700" cy="23002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3DE47B-B142-8B47-B9D9-F6721582DA2A}"/>
              </a:ext>
            </a:extLst>
          </p:cNvPr>
          <p:cNvSpPr/>
          <p:nvPr userDrawn="1"/>
        </p:nvSpPr>
        <p:spPr>
          <a:xfrm>
            <a:off x="8229600" y="1382713"/>
            <a:ext cx="3695700" cy="230028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6EE1512-8EA6-6645-87C0-1C188A147A98}"/>
              </a:ext>
            </a:extLst>
          </p:cNvPr>
          <p:cNvSpPr/>
          <p:nvPr userDrawn="1"/>
        </p:nvSpPr>
        <p:spPr>
          <a:xfrm>
            <a:off x="8229600" y="3948113"/>
            <a:ext cx="3695700" cy="230028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6700" y="266700"/>
            <a:ext cx="11658600" cy="60565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1821" y="1606934"/>
            <a:ext cx="3086099" cy="1796666"/>
          </a:xfrm>
        </p:spPr>
        <p:txBody>
          <a:bodyPr anchor="b">
            <a:norm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B13C0DC-8854-474E-9578-0931AAA10F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BEFD756-4F08-8B4B-94C7-EBA5668A70CC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91821" y="4172990"/>
            <a:ext cx="3086099" cy="1796666"/>
          </a:xfrm>
        </p:spPr>
        <p:txBody>
          <a:bodyPr anchor="b">
            <a:norm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9681B50-2199-6045-A5A1-9821A5B3C9E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572000" y="1606934"/>
            <a:ext cx="3086099" cy="1796666"/>
          </a:xfrm>
        </p:spPr>
        <p:txBody>
          <a:bodyPr anchor="b">
            <a:norm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5246700-5ED1-E74A-83AB-080727B27C1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4572000" y="4172990"/>
            <a:ext cx="3086099" cy="1796666"/>
          </a:xfrm>
        </p:spPr>
        <p:txBody>
          <a:bodyPr anchor="b">
            <a:norm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B91A0AC9-2597-644F-A9F7-6B396AC96B6A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8534400" y="1617436"/>
            <a:ext cx="3086099" cy="1796666"/>
          </a:xfrm>
        </p:spPr>
        <p:txBody>
          <a:bodyPr anchor="b">
            <a:norm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F529548-446F-0B40-ABDA-9229EB580963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8534400" y="4183492"/>
            <a:ext cx="3086099" cy="1796666"/>
          </a:xfrm>
        </p:spPr>
        <p:txBody>
          <a:bodyPr anchor="b">
            <a:norm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2497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ople - 2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6700" y="266701"/>
            <a:ext cx="11658600" cy="63719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9100" y="2970414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B13C0DC-8854-474E-9578-0931AAA10F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18FDB00-DAE7-B54B-BFA4-BFD253BDEEDC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419100" y="3321203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1ED29B75-E83A-AA4E-9F74-7E168ECC3DF3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419100" y="5256802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2752A9A-A77C-344E-89D7-F2C17532FC92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419100" y="5607591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15AD20A6-2904-B54F-8913-4B1A890DA924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304541" y="2981690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A905443D-3B77-234A-9829-72A73699B62E}"/>
              </a:ext>
            </a:extLst>
          </p:cNvPr>
          <p:cNvSpPr>
            <a:spLocks noGrp="1"/>
          </p:cNvSpPr>
          <p:nvPr>
            <p:ph sz="half" idx="31"/>
          </p:nvPr>
        </p:nvSpPr>
        <p:spPr>
          <a:xfrm>
            <a:off x="3304541" y="3332479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6942A39-79AE-364A-89C5-C51C267AD052}"/>
              </a:ext>
            </a:extLst>
          </p:cNvPr>
          <p:cNvSpPr>
            <a:spLocks noGrp="1"/>
          </p:cNvSpPr>
          <p:nvPr>
            <p:ph sz="half" idx="32"/>
          </p:nvPr>
        </p:nvSpPr>
        <p:spPr>
          <a:xfrm>
            <a:off x="3304541" y="5268078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C42B4CE-5160-F449-BDAD-08490878E12B}"/>
              </a:ext>
            </a:extLst>
          </p:cNvPr>
          <p:cNvSpPr>
            <a:spLocks noGrp="1"/>
          </p:cNvSpPr>
          <p:nvPr>
            <p:ph sz="half" idx="33"/>
          </p:nvPr>
        </p:nvSpPr>
        <p:spPr>
          <a:xfrm>
            <a:off x="3304541" y="5618867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E1B2E9EB-FDBF-0740-8E27-0FAF29EF0AAE}"/>
              </a:ext>
            </a:extLst>
          </p:cNvPr>
          <p:cNvSpPr>
            <a:spLocks noGrp="1"/>
          </p:cNvSpPr>
          <p:nvPr>
            <p:ph sz="half" idx="34"/>
          </p:nvPr>
        </p:nvSpPr>
        <p:spPr>
          <a:xfrm>
            <a:off x="6189982" y="2981690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860C05A8-F088-504C-A5BD-ECABA3347AD0}"/>
              </a:ext>
            </a:extLst>
          </p:cNvPr>
          <p:cNvSpPr>
            <a:spLocks noGrp="1"/>
          </p:cNvSpPr>
          <p:nvPr>
            <p:ph sz="half" idx="35"/>
          </p:nvPr>
        </p:nvSpPr>
        <p:spPr>
          <a:xfrm>
            <a:off x="6189982" y="3332479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0F572811-3361-1D4D-8EA3-05EEDFC241B4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189982" y="5268078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A77922E4-8370-A441-B8F0-6F809A6FE9C0}"/>
              </a:ext>
            </a:extLst>
          </p:cNvPr>
          <p:cNvSpPr>
            <a:spLocks noGrp="1"/>
          </p:cNvSpPr>
          <p:nvPr>
            <p:ph sz="half" idx="37"/>
          </p:nvPr>
        </p:nvSpPr>
        <p:spPr>
          <a:xfrm>
            <a:off x="6189982" y="5618867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B751FDE2-94DB-994F-8838-DEDE22D2A3B1}"/>
              </a:ext>
            </a:extLst>
          </p:cNvPr>
          <p:cNvSpPr>
            <a:spLocks noGrp="1"/>
          </p:cNvSpPr>
          <p:nvPr>
            <p:ph sz="half" idx="38"/>
          </p:nvPr>
        </p:nvSpPr>
        <p:spPr>
          <a:xfrm>
            <a:off x="9075423" y="2992966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463C537F-2B94-EE4F-9301-9B2429212F0E}"/>
              </a:ext>
            </a:extLst>
          </p:cNvPr>
          <p:cNvSpPr>
            <a:spLocks noGrp="1"/>
          </p:cNvSpPr>
          <p:nvPr>
            <p:ph sz="half" idx="39"/>
          </p:nvPr>
        </p:nvSpPr>
        <p:spPr>
          <a:xfrm>
            <a:off x="9075423" y="3343755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3FA3C769-5502-8A4B-8092-DA9C6EBC6C6E}"/>
              </a:ext>
            </a:extLst>
          </p:cNvPr>
          <p:cNvSpPr>
            <a:spLocks noGrp="1"/>
          </p:cNvSpPr>
          <p:nvPr>
            <p:ph sz="half" idx="40"/>
          </p:nvPr>
        </p:nvSpPr>
        <p:spPr>
          <a:xfrm>
            <a:off x="9075423" y="5279354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84E223D8-2DC8-864F-9C9F-C89BDFCFEA2C}"/>
              </a:ext>
            </a:extLst>
          </p:cNvPr>
          <p:cNvSpPr>
            <a:spLocks noGrp="1"/>
          </p:cNvSpPr>
          <p:nvPr>
            <p:ph sz="half" idx="41"/>
          </p:nvPr>
        </p:nvSpPr>
        <p:spPr>
          <a:xfrm>
            <a:off x="9075423" y="5630143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3498DD8-5247-BA42-8384-742BA54412C4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116114" y="1583362"/>
            <a:ext cx="1295830" cy="1294054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D1DF54B-89D7-6A4D-8236-CA3D12DE4D4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001555" y="1583362"/>
            <a:ext cx="1295830" cy="1294054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163F02F9-3159-9942-A4CD-F20ECFFCE60E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6886996" y="1583362"/>
            <a:ext cx="1295830" cy="1294054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42810C5-E47C-9A45-850F-4958AA68D64D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9772437" y="1583362"/>
            <a:ext cx="1295830" cy="1294054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BF9CE3C0-8887-0741-A31F-2F4AA267315F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1116114" y="3853181"/>
            <a:ext cx="1295830" cy="1294054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BC20D1D4-2F0D-D84E-8584-6389686AF0C0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4001555" y="3853181"/>
            <a:ext cx="1295830" cy="1294054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60E48DC2-0E46-6143-8366-D2ABBEEA2E99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6886996" y="3853181"/>
            <a:ext cx="1295830" cy="1294054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82DEA4B1-C17A-1D45-9DBE-8AC50E9CF69F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9772437" y="3853181"/>
            <a:ext cx="1295830" cy="1294054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971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ople - 1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6700" y="266700"/>
            <a:ext cx="11658600" cy="62667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9100" y="3915294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B13C0DC-8854-474E-9578-0931AAA10F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18FDB00-DAE7-B54B-BFA4-BFD253BDEEDC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419100" y="4266083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15AD20A6-2904-B54F-8913-4B1A890DA924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304541" y="3926570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A905443D-3B77-234A-9829-72A73699B62E}"/>
              </a:ext>
            </a:extLst>
          </p:cNvPr>
          <p:cNvSpPr>
            <a:spLocks noGrp="1"/>
          </p:cNvSpPr>
          <p:nvPr>
            <p:ph sz="half" idx="31"/>
          </p:nvPr>
        </p:nvSpPr>
        <p:spPr>
          <a:xfrm>
            <a:off x="3304541" y="4277359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E1B2E9EB-FDBF-0740-8E27-0FAF29EF0AAE}"/>
              </a:ext>
            </a:extLst>
          </p:cNvPr>
          <p:cNvSpPr>
            <a:spLocks noGrp="1"/>
          </p:cNvSpPr>
          <p:nvPr>
            <p:ph sz="half" idx="34"/>
          </p:nvPr>
        </p:nvSpPr>
        <p:spPr>
          <a:xfrm>
            <a:off x="6189982" y="3926570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860C05A8-F088-504C-A5BD-ECABA3347AD0}"/>
              </a:ext>
            </a:extLst>
          </p:cNvPr>
          <p:cNvSpPr>
            <a:spLocks noGrp="1"/>
          </p:cNvSpPr>
          <p:nvPr>
            <p:ph sz="half" idx="35"/>
          </p:nvPr>
        </p:nvSpPr>
        <p:spPr>
          <a:xfrm>
            <a:off x="6189982" y="4277359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B751FDE2-94DB-994F-8838-DEDE22D2A3B1}"/>
              </a:ext>
            </a:extLst>
          </p:cNvPr>
          <p:cNvSpPr>
            <a:spLocks noGrp="1"/>
          </p:cNvSpPr>
          <p:nvPr>
            <p:ph sz="half" idx="38"/>
          </p:nvPr>
        </p:nvSpPr>
        <p:spPr>
          <a:xfrm>
            <a:off x="9075423" y="3937846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463C537F-2B94-EE4F-9301-9B2429212F0E}"/>
              </a:ext>
            </a:extLst>
          </p:cNvPr>
          <p:cNvSpPr>
            <a:spLocks noGrp="1"/>
          </p:cNvSpPr>
          <p:nvPr>
            <p:ph sz="half" idx="39"/>
          </p:nvPr>
        </p:nvSpPr>
        <p:spPr>
          <a:xfrm>
            <a:off x="9075423" y="4288635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0019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eople - 1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6700" y="266700"/>
            <a:ext cx="11658600" cy="62667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9100" y="3915294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B13C0DC-8854-474E-9578-0931AAA10F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18FDB00-DAE7-B54B-BFA4-BFD253BDEEDC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419100" y="4266083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15AD20A6-2904-B54F-8913-4B1A890DA924}"/>
              </a:ext>
            </a:extLst>
          </p:cNvPr>
          <p:cNvSpPr>
            <a:spLocks noGrp="1"/>
          </p:cNvSpPr>
          <p:nvPr>
            <p:ph sz="half" idx="30"/>
          </p:nvPr>
        </p:nvSpPr>
        <p:spPr>
          <a:xfrm>
            <a:off x="3304541" y="3926570"/>
            <a:ext cx="2689859" cy="362065"/>
          </a:xfrm>
        </p:spPr>
        <p:txBody>
          <a:bodyPr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A905443D-3B77-234A-9829-72A73699B62E}"/>
              </a:ext>
            </a:extLst>
          </p:cNvPr>
          <p:cNvSpPr>
            <a:spLocks noGrp="1"/>
          </p:cNvSpPr>
          <p:nvPr>
            <p:ph sz="half" idx="31"/>
          </p:nvPr>
        </p:nvSpPr>
        <p:spPr>
          <a:xfrm>
            <a:off x="3304541" y="4277359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E1B2E9EB-FDBF-0740-8E27-0FAF29EF0AAE}"/>
              </a:ext>
            </a:extLst>
          </p:cNvPr>
          <p:cNvSpPr>
            <a:spLocks noGrp="1"/>
          </p:cNvSpPr>
          <p:nvPr>
            <p:ph sz="half" idx="34"/>
          </p:nvPr>
        </p:nvSpPr>
        <p:spPr>
          <a:xfrm>
            <a:off x="6189982" y="3926570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860C05A8-F088-504C-A5BD-ECABA3347AD0}"/>
              </a:ext>
            </a:extLst>
          </p:cNvPr>
          <p:cNvSpPr>
            <a:spLocks noGrp="1"/>
          </p:cNvSpPr>
          <p:nvPr>
            <p:ph sz="half" idx="35"/>
          </p:nvPr>
        </p:nvSpPr>
        <p:spPr>
          <a:xfrm>
            <a:off x="6189982" y="4277359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B751FDE2-94DB-994F-8838-DEDE22D2A3B1}"/>
              </a:ext>
            </a:extLst>
          </p:cNvPr>
          <p:cNvSpPr>
            <a:spLocks noGrp="1"/>
          </p:cNvSpPr>
          <p:nvPr>
            <p:ph sz="half" idx="38"/>
          </p:nvPr>
        </p:nvSpPr>
        <p:spPr>
          <a:xfrm>
            <a:off x="9075423" y="3937846"/>
            <a:ext cx="2689859" cy="362065"/>
          </a:xfrm>
        </p:spPr>
        <p:txBody>
          <a:bodyPr anchor="b">
            <a:normAutofit/>
          </a:bodyPr>
          <a:lstStyle>
            <a:lvl1pPr marL="0" indent="0" algn="ctr">
              <a:buNone/>
              <a:defRPr sz="1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463C537F-2B94-EE4F-9301-9B2429212F0E}"/>
              </a:ext>
            </a:extLst>
          </p:cNvPr>
          <p:cNvSpPr>
            <a:spLocks noGrp="1"/>
          </p:cNvSpPr>
          <p:nvPr>
            <p:ph sz="half" idx="39"/>
          </p:nvPr>
        </p:nvSpPr>
        <p:spPr>
          <a:xfrm>
            <a:off x="9075423" y="4288635"/>
            <a:ext cx="2689859" cy="362065"/>
          </a:xfrm>
        </p:spPr>
        <p:txBody>
          <a:bodyPr>
            <a:normAutofit/>
          </a:bodyPr>
          <a:lstStyle>
            <a:lvl1pPr marL="0" indent="0" algn="ctr">
              <a:buNone/>
              <a:defRPr sz="1100" b="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6D65DD9-E1E3-B94A-840F-97797FB9539B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39940" y="2153821"/>
            <a:ext cx="1648178" cy="1645920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937387D-356B-284E-B745-008FFA0C5BD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825381" y="2153821"/>
            <a:ext cx="1648178" cy="1645920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01A8D45-A308-0D4F-A356-4C066994557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710822" y="2153821"/>
            <a:ext cx="1648178" cy="1645920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DE16561-642A-414F-923D-ECF6624F65EE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9596263" y="2153821"/>
            <a:ext cx="1648178" cy="1645920"/>
          </a:xfrm>
          <a:custGeom>
            <a:avLst/>
            <a:gdLst>
              <a:gd name="connsiteX0" fmla="*/ 977462 w 1954924"/>
              <a:gd name="connsiteY0" fmla="*/ 0 h 1954924"/>
              <a:gd name="connsiteX1" fmla="*/ 1954924 w 1954924"/>
              <a:gd name="connsiteY1" fmla="*/ 977462 h 1954924"/>
              <a:gd name="connsiteX2" fmla="*/ 977462 w 1954924"/>
              <a:gd name="connsiteY2" fmla="*/ 1954924 h 1954924"/>
              <a:gd name="connsiteX3" fmla="*/ 0 w 1954924"/>
              <a:gd name="connsiteY3" fmla="*/ 977462 h 1954924"/>
              <a:gd name="connsiteX4" fmla="*/ 977462 w 1954924"/>
              <a:gd name="connsiteY4" fmla="*/ 0 h 195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4924" h="1954924">
                <a:moveTo>
                  <a:pt x="977462" y="0"/>
                </a:moveTo>
                <a:cubicBezTo>
                  <a:pt x="1517299" y="0"/>
                  <a:pt x="1954924" y="437625"/>
                  <a:pt x="1954924" y="977462"/>
                </a:cubicBezTo>
                <a:cubicBezTo>
                  <a:pt x="1954924" y="1517299"/>
                  <a:pt x="1517299" y="1954924"/>
                  <a:pt x="977462" y="1954924"/>
                </a:cubicBezTo>
                <a:cubicBezTo>
                  <a:pt x="437625" y="1954924"/>
                  <a:pt x="0" y="1517299"/>
                  <a:pt x="0" y="977462"/>
                </a:cubicBezTo>
                <a:cubicBezTo>
                  <a:pt x="0" y="437625"/>
                  <a:pt x="437625" y="0"/>
                  <a:pt x="977462" y="0"/>
                </a:cubicBezTo>
                <a:close/>
              </a:path>
            </a:pathLst>
          </a:custGeom>
        </p:spPr>
        <p:txBody>
          <a:bodyPr rtlCol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0120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D0760DE-C38C-E444-8EB3-675563D217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266700"/>
            <a:ext cx="11658600" cy="60565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325A7B7-729A-EE47-AF8A-242043AD16F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1270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919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19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980EBFA-DEF1-0040-AFD1-8BB75C38FE3A}"/>
              </a:ext>
            </a:extLst>
          </p:cNvPr>
          <p:cNvSpPr/>
          <p:nvPr userDrawn="1"/>
        </p:nvSpPr>
        <p:spPr>
          <a:xfrm>
            <a:off x="0" y="1371600"/>
            <a:ext cx="12192000" cy="49609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D0760DE-C38C-E444-8EB3-675563D217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266701"/>
            <a:ext cx="11658600" cy="57412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325A7B7-729A-EE47-AF8A-242043AD16F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744277"/>
            <a:ext cx="11658600" cy="36150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78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9">
            <a:extLst>
              <a:ext uri="{FF2B5EF4-FFF2-40B4-BE49-F238E27FC236}">
                <a16:creationId xmlns:a16="http://schemas.microsoft.com/office/drawing/2014/main" id="{A30A419D-D310-384A-994D-30295D221C7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EEEAEAC0-1FE6-6340-986A-AAE75B70D17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1AA6E7AC-DDDE-FE47-A8B6-845583EA149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E4B832F1-0517-B64F-AC20-DB08AAB5941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F9850D1F-3B83-ED47-80B8-35BD6605212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60288" y="1371600"/>
            <a:ext cx="5050465" cy="4019107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457200" indent="0">
              <a:lnSpc>
                <a:spcPct val="100000"/>
              </a:lnSpc>
              <a:buNone/>
              <a:defRPr sz="2400"/>
            </a:lvl2pPr>
            <a:lvl3pPr marL="914400" indent="0">
              <a:lnSpc>
                <a:spcPct val="100000"/>
              </a:lnSpc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72E3E19-9C27-2144-91BF-BEDF4FCBCA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943600" cy="6858000"/>
          </a:xfr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5477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lock Lef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9">
            <a:extLst>
              <a:ext uri="{FF2B5EF4-FFF2-40B4-BE49-F238E27FC236}">
                <a16:creationId xmlns:a16="http://schemas.microsoft.com/office/drawing/2014/main" id="{32A96202-CB38-5942-A680-2B0AC5B0F7C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619BCE38-C373-794D-868B-5D44A2B615E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906360D6-E645-1A4E-A769-5B328177EA2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A343EA0A-2934-C949-9E8A-DDBC8A5C993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6690D8F1-8151-4A43-9625-33956DB73AA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54555B-F99D-CF4F-BC76-4C51F4BF454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6577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60288" y="822960"/>
            <a:ext cx="5050465" cy="4567747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457200" indent="0">
              <a:lnSpc>
                <a:spcPct val="100000"/>
              </a:lnSpc>
              <a:buNone/>
              <a:defRPr sz="2400"/>
            </a:lvl2pPr>
            <a:lvl3pPr marL="914400" indent="0">
              <a:lnSpc>
                <a:spcPct val="100000"/>
              </a:lnSpc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6648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and a child sitting on the floor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AB59D491-9AE9-DF42-8B67-B518BE4A9F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374" r="20145"/>
          <a:stretch/>
        </p:blipFill>
        <p:spPr>
          <a:xfrm>
            <a:off x="-49213" y="-18382"/>
            <a:ext cx="12241214" cy="69004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CCD8F74-AB56-4142-BDB7-D1E9A4073512}"/>
              </a:ext>
            </a:extLst>
          </p:cNvPr>
          <p:cNvSpPr/>
          <p:nvPr userDrawn="1"/>
        </p:nvSpPr>
        <p:spPr>
          <a:xfrm>
            <a:off x="-49213" y="-23813"/>
            <a:ext cx="6602413" cy="6881813"/>
          </a:xfrm>
          <a:prstGeom prst="rect">
            <a:avLst/>
          </a:prstGeom>
          <a:solidFill>
            <a:srgbClr val="0061FF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11">
            <a:extLst>
              <a:ext uri="{FF2B5EF4-FFF2-40B4-BE49-F238E27FC236}">
                <a16:creationId xmlns:a16="http://schemas.microsoft.com/office/drawing/2014/main" id="{3BA6CC02-41F7-194A-9257-1A4FEF2DECA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763" y="5026025"/>
            <a:ext cx="2135187" cy="127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AD58565-BC27-9240-943D-6C1CBF9132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433" y="1371600"/>
            <a:ext cx="593296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8B38C60-6DD2-0C4C-8C1A-CD1E3D71F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5433" y="3959999"/>
            <a:ext cx="5932967" cy="87187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11E3129C-70A6-4348-B240-D415F7A6D9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5619" y="5012249"/>
            <a:ext cx="3062287" cy="57467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0862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op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9">
            <a:extLst>
              <a:ext uri="{FF2B5EF4-FFF2-40B4-BE49-F238E27FC236}">
                <a16:creationId xmlns:a16="http://schemas.microsoft.com/office/drawing/2014/main" id="{315DB3B2-06DA-1D49-B826-757B02BCC18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9357AE0F-BCA7-5545-9641-481792B094B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972DE64D-FCC9-1C49-A89C-5778EA80B65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2CDD37B6-C7DE-404E-9221-326742CD1FB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C16F4493-E1B8-3E44-A85B-842F12F402D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791" y="3880884"/>
            <a:ext cx="11025963" cy="15098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/>
            </a:lvl1pPr>
            <a:lvl2pPr marL="457200" indent="0" algn="ctr">
              <a:lnSpc>
                <a:spcPct val="100000"/>
              </a:lnSpc>
              <a:buNone/>
              <a:defRPr sz="2400"/>
            </a:lvl2pPr>
            <a:lvl3pPr marL="914400" indent="0" algn="ctr">
              <a:lnSpc>
                <a:spcPct val="100000"/>
              </a:lnSpc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72E3E19-9C27-2144-91BF-BEDF4FCBCA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306726"/>
          </a:xfr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71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 righ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9">
            <a:extLst>
              <a:ext uri="{FF2B5EF4-FFF2-40B4-BE49-F238E27FC236}">
                <a16:creationId xmlns:a16="http://schemas.microsoft.com/office/drawing/2014/main" id="{0A083D3C-A1AC-BE45-9FBC-35354372588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65FD6E98-E26C-5944-B3C2-1D2D4E3B6CE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64CDDB65-7799-B444-B29E-78B07176CFA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3CDCD7F0-9274-6C48-B0B9-94EB3996CA1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E4DABAD6-AD23-EE4D-850B-F4CC45F9E4F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F0D757-C96B-D64C-836A-F80F5B469FF4}"/>
              </a:ext>
            </a:extLst>
          </p:cNvPr>
          <p:cNvSpPr/>
          <p:nvPr userDrawn="1"/>
        </p:nvSpPr>
        <p:spPr>
          <a:xfrm>
            <a:off x="0" y="0"/>
            <a:ext cx="3962400" cy="6858000"/>
          </a:xfrm>
          <a:prstGeom prst="rect">
            <a:avLst/>
          </a:prstGeom>
          <a:solidFill>
            <a:srgbClr val="6577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280" y="963723"/>
            <a:ext cx="3291840" cy="4686713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419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 righ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9">
            <a:extLst>
              <a:ext uri="{FF2B5EF4-FFF2-40B4-BE49-F238E27FC236}">
                <a16:creationId xmlns:a16="http://schemas.microsoft.com/office/drawing/2014/main" id="{F0E4C747-D83F-974B-BADC-BCD80DCFD5C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3C2141AB-E83B-0841-A4E8-FCDD6577419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3BB7A51C-E45C-0E45-A152-B8695E7DE06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C00B84FF-74D2-BD48-A44C-DE4E48D1DE1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D107D4DA-84FB-3D4B-9002-57B4E936187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C22E95-5147-1345-838E-8F7E202BC79D}"/>
              </a:ext>
            </a:extLst>
          </p:cNvPr>
          <p:cNvSpPr/>
          <p:nvPr userDrawn="1"/>
        </p:nvSpPr>
        <p:spPr>
          <a:xfrm>
            <a:off x="0" y="0"/>
            <a:ext cx="3962400" cy="6858000"/>
          </a:xfrm>
          <a:prstGeom prst="rect">
            <a:avLst/>
          </a:prstGeom>
          <a:solidFill>
            <a:srgbClr val="006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280" y="963723"/>
            <a:ext cx="3291840" cy="4686713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23238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9">
            <a:extLst>
              <a:ext uri="{FF2B5EF4-FFF2-40B4-BE49-F238E27FC236}">
                <a16:creationId xmlns:a16="http://schemas.microsoft.com/office/drawing/2014/main" id="{61334727-016C-D141-9ECD-6754426BB27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98B8E0ED-A7BA-644C-87DA-A5ED8F79B6F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C8AB2D9F-5C5A-C74F-9F9A-33F8898B7CE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74FFBF9E-CC88-F245-AB85-0B3961B2472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2AAE1FAF-5238-EF43-9ADA-5BCAB1F5BC1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48CDDE-4851-8846-9A69-0E3FDA81AB4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2880" y="1517648"/>
            <a:ext cx="9286240" cy="2434015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4000" b="1">
                <a:solidFill>
                  <a:schemeClr val="bg1"/>
                </a:solidFill>
              </a:defRPr>
            </a:lvl1pPr>
            <a:lvl2pPr marL="45720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4920287-F0C0-9344-BB33-8151B94C3B6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452880" y="5277219"/>
            <a:ext cx="9286240" cy="381902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3A95511-6E6A-E646-AC51-5F3468C65A8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452880" y="5661208"/>
            <a:ext cx="9286240" cy="381902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688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9">
            <a:extLst>
              <a:ext uri="{FF2B5EF4-FFF2-40B4-BE49-F238E27FC236}">
                <a16:creationId xmlns:a16="http://schemas.microsoft.com/office/drawing/2014/main" id="{EDCB2A4B-EFE2-8B41-B353-1F14207917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025BB027-C4D9-0C49-BFB2-0EDD741B94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D575F85C-DEAC-B846-80FD-B9631E89326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2546532E-C98F-7F46-8B55-08B8AA11E03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6DC44C13-4D32-B840-9C92-3A04866C1D5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889875" y="574675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1A9C41-7957-5D43-8E42-3F6D93B4C1C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9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2880" y="1517648"/>
            <a:ext cx="9286240" cy="2434015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4000" b="1">
                <a:solidFill>
                  <a:schemeClr val="accent6"/>
                </a:solidFill>
              </a:defRPr>
            </a:lvl1pPr>
            <a:lvl2pPr marL="45720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4920287-F0C0-9344-BB33-8151B94C3B6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452880" y="5277219"/>
            <a:ext cx="9286240" cy="381902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 marL="4572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3A95511-6E6A-E646-AC51-5F3468C65A8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452880" y="5661208"/>
            <a:ext cx="9286240" cy="381902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6"/>
                </a:solidFill>
              </a:defRPr>
            </a:lvl1pPr>
            <a:lvl2pPr marL="4572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8570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5C68CE8-DF5B-EB4A-97F9-B782C00A121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icture containing person, bowed instrument&#10;&#10;Description automatically generated">
            <a:extLst>
              <a:ext uri="{FF2B5EF4-FFF2-40B4-BE49-F238E27FC236}">
                <a16:creationId xmlns:a16="http://schemas.microsoft.com/office/drawing/2014/main" id="{2E2A8D51-36A7-ED4E-911B-E6477A9B20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7000"/>
          </a:blip>
          <a:srcRect b="15951"/>
          <a:stretch/>
        </p:blipFill>
        <p:spPr>
          <a:xfrm>
            <a:off x="0" y="0"/>
            <a:ext cx="12225408" cy="685800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14F6D04-862B-2D45-92F0-AA11DE91B188}"/>
              </a:ext>
            </a:extLst>
          </p:cNvPr>
          <p:cNvSpPr txBox="1">
            <a:spLocks/>
          </p:cNvSpPr>
          <p:nvPr userDrawn="1"/>
        </p:nvSpPr>
        <p:spPr>
          <a:xfrm>
            <a:off x="854604" y="1545095"/>
            <a:ext cx="10515600" cy="686726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131619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31619"/>
                </a:solidFill>
                <a:latin typeface="Century Gothic" panose="020B0502020202020204" pitchFamily="34" charset="0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31619"/>
                </a:solidFill>
                <a:latin typeface="Century Gothic" panose="020B0502020202020204" pitchFamily="34" charset="0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31619"/>
                </a:solidFill>
                <a:latin typeface="Century Gothic" panose="020B0502020202020204" pitchFamily="34" charset="0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31619"/>
                </a:solidFill>
                <a:latin typeface="Century Gothic" panose="020B050202020202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31619"/>
                </a:solidFill>
                <a:latin typeface="Century Gothic" panose="020B050202020202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31619"/>
                </a:solidFill>
                <a:latin typeface="Century Gothic" panose="020B050202020202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31619"/>
                </a:solidFill>
                <a:latin typeface="Century Gothic" panose="020B050202020202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31619"/>
                </a:solidFill>
                <a:latin typeface="Century Gothic" panose="020B0502020202020204" pitchFamily="34" charset="0"/>
              </a:defRPr>
            </a:lvl9pPr>
          </a:lstStyle>
          <a:p>
            <a:pPr algn="ctr" eaLnBrk="1" hangingPunct="1"/>
            <a:r>
              <a:rPr lang="en-US" sz="4000">
                <a:solidFill>
                  <a:schemeClr val="bg1"/>
                </a:solidFill>
              </a:rPr>
              <a:t>QUESTIONS &amp; FEEDBACK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E1AB798-083E-7841-A7E0-86DBE0E3E151}"/>
              </a:ext>
            </a:extLst>
          </p:cNvPr>
          <p:cNvSpPr txBox="1">
            <a:spLocks/>
          </p:cNvSpPr>
          <p:nvPr userDrawn="1"/>
        </p:nvSpPr>
        <p:spPr>
          <a:xfrm>
            <a:off x="854604" y="2380683"/>
            <a:ext cx="10515600" cy="1180214"/>
          </a:xfrm>
          <a:prstGeom prst="rect">
            <a:avLst/>
          </a:prstGeom>
        </p:spPr>
        <p:txBody>
          <a:bodyPr/>
          <a:lstStyle>
            <a:lvl1pPr marL="228600" indent="-228600" algn="l" rtl="0" fontAlgn="base"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rgbClr val="131619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rgbClr val="13161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rgbClr val="13161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rgbClr val="13161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rgbClr val="13161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en-US">
                <a:solidFill>
                  <a:schemeClr val="bg1"/>
                </a:solidFill>
              </a:rPr>
              <a:t>Would love to hear from you</a:t>
            </a:r>
          </a:p>
          <a:p>
            <a:pPr marL="0" indent="0" algn="ctr" eaLnBrk="1" hangingPunct="1">
              <a:buNone/>
            </a:pPr>
            <a:endParaRPr lang="en-US">
              <a:solidFill>
                <a:schemeClr val="bg1"/>
              </a:solidFill>
            </a:endParaRPr>
          </a:p>
          <a:p>
            <a:pPr marL="0" indent="0" algn="ctr" eaLnBrk="1" hangingPunct="1">
              <a:buNone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9BCE9B-4DAD-AD43-8BD6-04139EE8583B}"/>
              </a:ext>
            </a:extLst>
          </p:cNvPr>
          <p:cNvSpPr txBox="1"/>
          <p:nvPr userDrawn="1"/>
        </p:nvSpPr>
        <p:spPr>
          <a:xfrm>
            <a:off x="4725458" y="4924669"/>
            <a:ext cx="274401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  <a:latin typeface="Century Gothic"/>
              </a:rPr>
              <a:t>Click here to access the survey link or use the QR Code above.</a:t>
            </a: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5E69DE-DF0E-E149-8969-9CF945A46F30}"/>
              </a:ext>
            </a:extLst>
          </p:cNvPr>
          <p:cNvSpPr/>
          <p:nvPr userDrawn="1"/>
        </p:nvSpPr>
        <p:spPr>
          <a:xfrm>
            <a:off x="5196417" y="2962698"/>
            <a:ext cx="1831856" cy="1766685"/>
          </a:xfrm>
          <a:prstGeom prst="rect">
            <a:avLst/>
          </a:prstGeom>
          <a:solidFill>
            <a:schemeClr val="bg1"/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74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>
            <a:extLst>
              <a:ext uri="{FF2B5EF4-FFF2-40B4-BE49-F238E27FC236}">
                <a16:creationId xmlns:a16="http://schemas.microsoft.com/office/drawing/2014/main" id="{EF74003B-755D-024A-86EC-763CEBC852E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78D963F-F106-5248-995E-A1F0A3CC96FF}"/>
              </a:ext>
            </a:extLst>
          </p:cNvPr>
          <p:cNvCxnSpPr>
            <a:cxnSpLocks/>
          </p:cNvCxnSpPr>
          <p:nvPr userDrawn="1"/>
        </p:nvCxnSpPr>
        <p:spPr>
          <a:xfrm flipV="1">
            <a:off x="5513388" y="1822450"/>
            <a:ext cx="0" cy="3263900"/>
          </a:xfrm>
          <a:prstGeom prst="line">
            <a:avLst/>
          </a:prstGeom>
          <a:ln w="25400" cap="rnd">
            <a:solidFill>
              <a:srgbClr val="B3D0E9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11">
            <a:extLst>
              <a:ext uri="{FF2B5EF4-FFF2-40B4-BE49-F238E27FC236}">
                <a16:creationId xmlns:a16="http://schemas.microsoft.com/office/drawing/2014/main" id="{0C2F5C8B-CE84-C242-9540-DC8CFE7AA4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5175" y="2470150"/>
            <a:ext cx="2722563" cy="1624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48400" y="2469494"/>
            <a:ext cx="5140469" cy="1785823"/>
          </a:xfrm>
        </p:spPr>
        <p:txBody>
          <a:bodyPr anchor="ctr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115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CC0DAAF-27ED-F14E-9BF6-9C4CBE88D1E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6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78D963F-F106-5248-995E-A1F0A3CC96FF}"/>
              </a:ext>
            </a:extLst>
          </p:cNvPr>
          <p:cNvCxnSpPr>
            <a:cxnSpLocks/>
          </p:cNvCxnSpPr>
          <p:nvPr userDrawn="1"/>
        </p:nvCxnSpPr>
        <p:spPr>
          <a:xfrm flipV="1">
            <a:off x="5513388" y="1822450"/>
            <a:ext cx="0" cy="3263900"/>
          </a:xfrm>
          <a:prstGeom prst="line">
            <a:avLst/>
          </a:prstGeom>
          <a:ln w="25400" cap="rnd">
            <a:solidFill>
              <a:srgbClr val="B3D0E9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11">
            <a:extLst>
              <a:ext uri="{FF2B5EF4-FFF2-40B4-BE49-F238E27FC236}">
                <a16:creationId xmlns:a16="http://schemas.microsoft.com/office/drawing/2014/main" id="{0C2F5C8B-CE84-C242-9540-DC8CFE7AA4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5175" y="2470150"/>
            <a:ext cx="2722563" cy="1624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48400" y="2469494"/>
            <a:ext cx="5140469" cy="1785823"/>
          </a:xfrm>
        </p:spPr>
        <p:txBody>
          <a:bodyPr anchor="ctr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258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F332A2D-C7EC-494A-BCA0-E70D04A5F7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49213" y="0"/>
            <a:ext cx="12241213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CCD8F74-AB56-4142-BDB7-D1E9A4073512}"/>
              </a:ext>
            </a:extLst>
          </p:cNvPr>
          <p:cNvSpPr/>
          <p:nvPr userDrawn="1"/>
        </p:nvSpPr>
        <p:spPr>
          <a:xfrm>
            <a:off x="-49213" y="1"/>
            <a:ext cx="6602413" cy="6858000"/>
          </a:xfrm>
          <a:prstGeom prst="rect">
            <a:avLst/>
          </a:prstGeom>
          <a:solidFill>
            <a:srgbClr val="0061FF">
              <a:alpha val="8973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11">
            <a:extLst>
              <a:ext uri="{FF2B5EF4-FFF2-40B4-BE49-F238E27FC236}">
                <a16:creationId xmlns:a16="http://schemas.microsoft.com/office/drawing/2014/main" id="{3BA6CC02-41F7-194A-9257-1A4FEF2DECA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763" y="5026025"/>
            <a:ext cx="2135187" cy="127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AD58565-BC27-9240-943D-6C1CBF9132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433" y="1371600"/>
            <a:ext cx="593296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8B38C60-6DD2-0C4C-8C1A-CD1E3D71F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5433" y="3959999"/>
            <a:ext cx="5932967" cy="87187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11E3129C-70A6-4348-B240-D415F7A6D9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5619" y="5012249"/>
            <a:ext cx="3062287" cy="574675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166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933150-7332-D143-884A-0A7CB24EFA81}"/>
              </a:ext>
            </a:extLst>
          </p:cNvPr>
          <p:cNvSpPr/>
          <p:nvPr userDrawn="1"/>
        </p:nvSpPr>
        <p:spPr>
          <a:xfrm>
            <a:off x="0" y="0"/>
            <a:ext cx="3962400" cy="6858000"/>
          </a:xfrm>
          <a:prstGeom prst="rect">
            <a:avLst/>
          </a:prstGeom>
          <a:solidFill>
            <a:srgbClr val="006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3B448D90-37C6-2E4E-9E1C-E3F179D6960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66700" y="1371600"/>
            <a:ext cx="34544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algn="ctr" eaLnBrk="1" hangingPunct="1"/>
            <a:r>
              <a:rPr lang="en-US" altLang="en-US" sz="2800" b="1">
                <a:solidFill>
                  <a:schemeClr val="bg1"/>
                </a:solidFill>
              </a:rPr>
              <a:t>CONTENTS</a:t>
            </a:r>
          </a:p>
        </p:txBody>
      </p:sp>
      <p:pic>
        <p:nvPicPr>
          <p:cNvPr id="6" name="Picture 11">
            <a:extLst>
              <a:ext uri="{FF2B5EF4-FFF2-40B4-BE49-F238E27FC236}">
                <a16:creationId xmlns:a16="http://schemas.microsoft.com/office/drawing/2014/main" id="{B0557620-528A-4649-97BF-C8F9ACC451A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0" y="1060450"/>
            <a:ext cx="43180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1609" y="1371600"/>
            <a:ext cx="7023690" cy="4876800"/>
          </a:xfrm>
        </p:spPr>
        <p:txBody>
          <a:bodyPr>
            <a:normAutofit/>
          </a:bodyPr>
          <a:lstStyle>
            <a:lvl1pPr marL="401638" indent="-401638">
              <a:buFont typeface="+mj-lt"/>
              <a:buAutoNum type="arabicPeriod"/>
              <a:tabLst/>
              <a:defRPr sz="2000"/>
            </a:lvl1pPr>
            <a:lvl2pPr marL="800100" indent="-219075">
              <a:buFont typeface="Arial" panose="020B0604020202020204" pitchFamily="34" charset="0"/>
              <a:buChar char="•"/>
              <a:tabLst/>
              <a:defRPr sz="2000"/>
            </a:lvl2pPr>
            <a:lvl3pPr marL="1143000" indent="-169863">
              <a:tabLst/>
              <a:defRPr sz="2000"/>
            </a:lvl3pPr>
            <a:lvl4pPr marL="1828800" indent="-457200">
              <a:buFont typeface="+mj-lt"/>
              <a:buAutoNum type="arabicPeriod"/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0"/>
            <a:r>
              <a:rPr lang="en-US"/>
              <a:t>Fourth level</a:t>
            </a:r>
          </a:p>
          <a:p>
            <a:pPr lvl="1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0983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agent Overview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D672038-D827-D74E-A3EE-9B3B75431291}"/>
              </a:ext>
            </a:extLst>
          </p:cNvPr>
          <p:cNvGrpSpPr/>
          <p:nvPr userDrawn="1"/>
        </p:nvGrpSpPr>
        <p:grpSpPr>
          <a:xfrm>
            <a:off x="4556125" y="2768600"/>
            <a:ext cx="3079750" cy="1358900"/>
            <a:chOff x="4556125" y="2514600"/>
            <a:chExt cx="3079750" cy="1358900"/>
          </a:xfrm>
        </p:grpSpPr>
        <p:sp>
          <p:nvSpPr>
            <p:cNvPr id="3" name="TextBox 10">
              <a:extLst>
                <a:ext uri="{FF2B5EF4-FFF2-40B4-BE49-F238E27FC236}">
                  <a16:creationId xmlns:a16="http://schemas.microsoft.com/office/drawing/2014/main" id="{431A1CB0-512A-514D-B2B0-B296869BE9D8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4556125" y="3351213"/>
              <a:ext cx="3079750" cy="522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entury Gothic" panose="020B0502020202020204" pitchFamily="34" charset="0"/>
                </a:defRPr>
              </a:lvl9pPr>
            </a:lstStyle>
            <a:p>
              <a:pPr algn="ctr" eaLnBrk="1" hangingPunct="1"/>
              <a:r>
                <a:rPr lang="en-US" altLang="en-US" sz="2800">
                  <a:solidFill>
                    <a:schemeClr val="bg1"/>
                  </a:solidFill>
                </a:rPr>
                <a:t>LIVE DEMO</a:t>
              </a:r>
            </a:p>
          </p:txBody>
        </p:sp>
        <p:pic>
          <p:nvPicPr>
            <p:cNvPr id="4" name="Picture 11">
              <a:extLst>
                <a:ext uri="{FF2B5EF4-FFF2-40B4-BE49-F238E27FC236}">
                  <a16:creationId xmlns:a16="http://schemas.microsoft.com/office/drawing/2014/main" id="{86799316-BA1B-0D44-B97A-E9257417D561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32450" y="2514600"/>
              <a:ext cx="927100" cy="673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1977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52AC9A-583F-0AD8-87B9-370E22D028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723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CF3F07C-2E8C-FB4D-9FB9-1F2BA9689A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2700"/>
            <a:ext cx="12192000" cy="68707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D96B256-8CBD-4C47-BF1A-CCF7696DBEE4}"/>
              </a:ext>
            </a:extLst>
          </p:cNvPr>
          <p:cNvSpPr/>
          <p:nvPr userDrawn="1"/>
        </p:nvSpPr>
        <p:spPr>
          <a:xfrm>
            <a:off x="0" y="0"/>
            <a:ext cx="12326938" cy="6858000"/>
          </a:xfrm>
          <a:prstGeom prst="rect">
            <a:avLst/>
          </a:prstGeom>
          <a:solidFill>
            <a:srgbClr val="13161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CBE1AC38-96EC-434A-852F-AFF9708DBFF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900" y="3441700"/>
            <a:ext cx="317500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26312"/>
            <a:ext cx="10515600" cy="686726"/>
          </a:xfrm>
        </p:spPr>
        <p:txBody>
          <a:bodyPr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960147"/>
            <a:ext cx="10515600" cy="118021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1BF338-55FD-2343-83B8-2559172F6B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1850" y="2574980"/>
            <a:ext cx="10515600" cy="528637"/>
          </a:xfrm>
        </p:spPr>
        <p:txBody>
          <a:bodyPr>
            <a:no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5851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Divi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712427-9604-C34C-8D68-3A86F3DCD4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2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10">
            <a:extLst>
              <a:ext uri="{FF2B5EF4-FFF2-40B4-BE49-F238E27FC236}">
                <a16:creationId xmlns:a16="http://schemas.microsoft.com/office/drawing/2014/main" id="{7A9DCDF8-0606-CF49-90DC-3B319B08B4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250" y="2344738"/>
            <a:ext cx="317500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2875175"/>
            <a:ext cx="10515600" cy="686726"/>
          </a:xfrm>
        </p:spPr>
        <p:txBody>
          <a:bodyPr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710763"/>
            <a:ext cx="10515600" cy="1180214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044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Section Divider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F0716F6-16CB-764C-B3C2-D6A4CE2E5F4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5D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10">
            <a:extLst>
              <a:ext uri="{FF2B5EF4-FFF2-40B4-BE49-F238E27FC236}">
                <a16:creationId xmlns:a16="http://schemas.microsoft.com/office/drawing/2014/main" id="{950C77AA-266C-8946-86F3-9DB7A7A34D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250" y="2344738"/>
            <a:ext cx="317500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710763"/>
            <a:ext cx="10515600" cy="1180214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131619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9BA5132-1874-8742-B5E1-94A9D8B68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875175"/>
            <a:ext cx="10515600" cy="686726"/>
          </a:xfrm>
        </p:spPr>
        <p:txBody>
          <a:bodyPr>
            <a:normAutofit/>
          </a:bodyPr>
          <a:lstStyle>
            <a:lvl1pPr algn="ctr">
              <a:defRPr sz="4400">
                <a:solidFill>
                  <a:srgbClr val="13161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937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1.emf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28476EB-73DA-224D-893A-4B3D44F44B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66700" y="266700"/>
            <a:ext cx="11658600" cy="63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FDBCA9CA-CFD7-5B4D-82B8-892999F356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66700" y="1371600"/>
            <a:ext cx="11658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pic>
        <p:nvPicPr>
          <p:cNvPr id="1028" name="Picture 6">
            <a:extLst>
              <a:ext uri="{FF2B5EF4-FFF2-40B4-BE49-F238E27FC236}">
                <a16:creationId xmlns:a16="http://schemas.microsoft.com/office/drawing/2014/main" id="{49FA4B85-EC33-6C4A-A06B-FBA4FD9F90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375" y="6486525"/>
            <a:ext cx="314325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4">
            <a:extLst>
              <a:ext uri="{FF2B5EF4-FFF2-40B4-BE49-F238E27FC236}">
                <a16:creationId xmlns:a16="http://schemas.microsoft.com/office/drawing/2014/main" id="{20802582-103C-FD40-994B-4FAE86C496E5}"/>
              </a:ext>
            </a:extLst>
          </p:cNvPr>
          <p:cNvSpPr txBox="1">
            <a:spLocks/>
          </p:cNvSpPr>
          <p:nvPr userDrawn="1"/>
        </p:nvSpPr>
        <p:spPr>
          <a:xfrm>
            <a:off x="11763375" y="6515100"/>
            <a:ext cx="314325" cy="201613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914400" rtl="0" eaLnBrk="1" latinLnBrk="0" hangingPunct="1">
              <a:defRPr sz="105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6EDDCA1E-50E2-9A45-A779-22F495A39AF3}" type="slidenum">
              <a:rPr lang="en-US" sz="900" smtClean="0">
                <a:latin typeface="Century Gothic" panose="020B0502020202020204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3B1DCA-3220-CC48-B99F-F4F4F0DE5A0F}"/>
              </a:ext>
            </a:extLst>
          </p:cNvPr>
          <p:cNvSpPr txBox="1"/>
          <p:nvPr userDrawn="1"/>
        </p:nvSpPr>
        <p:spPr>
          <a:xfrm>
            <a:off x="6973888" y="6486525"/>
            <a:ext cx="4789487" cy="257175"/>
          </a:xfrm>
          <a:prstGeom prst="rect">
            <a:avLst/>
          </a:prstGeom>
          <a:noFill/>
        </p:spPr>
        <p:txBody>
          <a:bodyPr tIns="0" bIns="0" anchor="ctr"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algn="r" eaLnBrk="1" hangingPunct="1">
              <a:lnSpc>
                <a:spcPts val="900"/>
              </a:lnSpc>
            </a:pPr>
            <a:r>
              <a:rPr lang="fr-FR" altLang="en-US" sz="600">
                <a:solidFill>
                  <a:srgbClr val="7C8B9A"/>
                </a:solidFill>
                <a:ea typeface="Arial Narrow" panose="020B0604020202020204" pitchFamily="34" charset="0"/>
                <a:cs typeface="Arial Narrow" panose="020B0604020202020204" pitchFamily="34" charset="0"/>
              </a:rPr>
              <a:t>© 2023 </a:t>
            </a:r>
            <a:r>
              <a:rPr lang="en-US" altLang="en-US" sz="600">
                <a:solidFill>
                  <a:srgbClr val="7C8B9A"/>
                </a:solidFill>
                <a:ea typeface="Arial Narrow" panose="020B0604020202020204" pitchFamily="34" charset="0"/>
                <a:cs typeface="Arial Narrow" panose="020B0604020202020204" pitchFamily="34" charset="0"/>
              </a:rPr>
              <a:t>SAGENT M&amp;C, LLC AND ITS AFFILIATES, D/B/A SAGENT LENDING TECHNOLOGIES</a:t>
            </a:r>
          </a:p>
          <a:p>
            <a:pPr algn="r" eaLnBrk="1" hangingPunct="1">
              <a:lnSpc>
                <a:spcPts val="900"/>
              </a:lnSpc>
            </a:pPr>
            <a:r>
              <a:rPr lang="en-US" altLang="en-US" sz="600">
                <a:solidFill>
                  <a:srgbClr val="7C8B9A"/>
                </a:solidFill>
                <a:ea typeface="Arial Narrow" panose="020B0604020202020204" pitchFamily="34" charset="0"/>
                <a:cs typeface="Arial Narrow" panose="020B0604020202020204" pitchFamily="34" charset="0"/>
              </a:rPr>
              <a:t>CONFIDENTIAL - LIMITED</a:t>
            </a:r>
            <a:endParaRPr lang="en-US" altLang="en-US" sz="600">
              <a:solidFill>
                <a:schemeClr val="tx2"/>
              </a:solidFill>
              <a:ea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083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68" r:id="rId5"/>
    <p:sldLayoutId id="2147483850" r:id="rId6"/>
    <p:sldLayoutId id="2147483830" r:id="rId7"/>
    <p:sldLayoutId id="2147483831" r:id="rId8"/>
    <p:sldLayoutId id="2147483832" r:id="rId9"/>
    <p:sldLayoutId id="2147483833" r:id="rId10"/>
    <p:sldLayoutId id="2147483834" r:id="rId11"/>
    <p:sldLayoutId id="2147483835" r:id="rId12"/>
    <p:sldLayoutId id="2147483836" r:id="rId13"/>
    <p:sldLayoutId id="2147483837" r:id="rId14"/>
    <p:sldLayoutId id="2147483838" r:id="rId15"/>
    <p:sldLayoutId id="2147483839" r:id="rId16"/>
    <p:sldLayoutId id="2147483840" r:id="rId17"/>
    <p:sldLayoutId id="2147483841" r:id="rId18"/>
    <p:sldLayoutId id="2147483842" r:id="rId19"/>
    <p:sldLayoutId id="2147483843" r:id="rId20"/>
    <p:sldLayoutId id="2147483844" r:id="rId21"/>
    <p:sldLayoutId id="2147483846" r:id="rId22"/>
    <p:sldLayoutId id="2147483847" r:id="rId23"/>
    <p:sldLayoutId id="2147483848" r:id="rId24"/>
    <p:sldLayoutId id="2147483849" r:id="rId25"/>
    <p:sldLayoutId id="2147483866" r:id="rId26"/>
    <p:sldLayoutId id="2147483851" r:id="rId27"/>
    <p:sldLayoutId id="2147483852" r:id="rId28"/>
    <p:sldLayoutId id="2147483853" r:id="rId29"/>
    <p:sldLayoutId id="2147483854" r:id="rId30"/>
    <p:sldLayoutId id="2147483855" r:id="rId31"/>
    <p:sldLayoutId id="2147483856" r:id="rId32"/>
    <p:sldLayoutId id="2147483857" r:id="rId33"/>
    <p:sldLayoutId id="2147483858" r:id="rId34"/>
    <p:sldLayoutId id="2147483867" r:id="rId35"/>
    <p:sldLayoutId id="2147483859" r:id="rId36"/>
    <p:sldLayoutId id="2147483860" r:id="rId37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 kern="1200">
          <a:solidFill>
            <a:srgbClr val="131619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9pPr>
    </p:titleStyle>
    <p:bodyStyle>
      <a:lvl1pPr marL="228600" indent="-228600" algn="l" rtl="0" fontAlgn="base"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131619"/>
          </a:solidFill>
          <a:latin typeface="+mn-lt"/>
          <a:ea typeface="+mn-ea"/>
          <a:cs typeface="+mn-cs"/>
        </a:defRPr>
      </a:lvl1pPr>
      <a:lvl2pPr marL="685800" indent="-228600" algn="l" rtl="0" fontAlgn="base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131619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131619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131619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131619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28476EB-73DA-224D-893A-4B3D44F44B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66700" y="266700"/>
            <a:ext cx="11658600" cy="63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FDBCA9CA-CFD7-5B4D-82B8-892999F356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66700" y="1371600"/>
            <a:ext cx="11658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pic>
        <p:nvPicPr>
          <p:cNvPr id="1028" name="Picture 6">
            <a:extLst>
              <a:ext uri="{FF2B5EF4-FFF2-40B4-BE49-F238E27FC236}">
                <a16:creationId xmlns:a16="http://schemas.microsoft.com/office/drawing/2014/main" id="{49FA4B85-EC33-6C4A-A06B-FBA4FD9F90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763375" y="6486525"/>
            <a:ext cx="314325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14">
            <a:extLst>
              <a:ext uri="{FF2B5EF4-FFF2-40B4-BE49-F238E27FC236}">
                <a16:creationId xmlns:a16="http://schemas.microsoft.com/office/drawing/2014/main" id="{20802582-103C-FD40-994B-4FAE86C496E5}"/>
              </a:ext>
            </a:extLst>
          </p:cNvPr>
          <p:cNvSpPr txBox="1">
            <a:spLocks/>
          </p:cNvSpPr>
          <p:nvPr userDrawn="1"/>
        </p:nvSpPr>
        <p:spPr>
          <a:xfrm>
            <a:off x="11763375" y="6515100"/>
            <a:ext cx="314325" cy="201613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914400" rtl="0" eaLnBrk="1" latinLnBrk="0" hangingPunct="1">
              <a:defRPr sz="105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6EDDCA1E-50E2-9A45-A779-22F495A39AF3}" type="slidenum">
              <a:rPr lang="en-US" sz="900" smtClean="0">
                <a:latin typeface="Century Gothic" panose="020B0502020202020204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3B1DCA-3220-CC48-B99F-F4F4F0DE5A0F}"/>
              </a:ext>
            </a:extLst>
          </p:cNvPr>
          <p:cNvSpPr txBox="1"/>
          <p:nvPr userDrawn="1"/>
        </p:nvSpPr>
        <p:spPr>
          <a:xfrm>
            <a:off x="6973888" y="6486525"/>
            <a:ext cx="4789487" cy="257175"/>
          </a:xfrm>
          <a:prstGeom prst="rect">
            <a:avLst/>
          </a:prstGeom>
          <a:noFill/>
        </p:spPr>
        <p:txBody>
          <a:bodyPr tIns="0" bIns="0" anchor="ctr"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algn="r" eaLnBrk="1" hangingPunct="1">
              <a:lnSpc>
                <a:spcPts val="900"/>
              </a:lnSpc>
            </a:pPr>
            <a:r>
              <a:rPr lang="fr-FR" altLang="en-US" sz="600">
                <a:solidFill>
                  <a:srgbClr val="7C8B9A"/>
                </a:solidFill>
                <a:ea typeface="Arial Narrow" panose="020B0604020202020204" pitchFamily="34" charset="0"/>
                <a:cs typeface="Arial Narrow" panose="020B0604020202020204" pitchFamily="34" charset="0"/>
              </a:rPr>
              <a:t>© 2022 </a:t>
            </a:r>
            <a:r>
              <a:rPr lang="en-US" altLang="en-US" sz="600">
                <a:solidFill>
                  <a:srgbClr val="7C8B9A"/>
                </a:solidFill>
                <a:ea typeface="Arial Narrow" panose="020B0604020202020204" pitchFamily="34" charset="0"/>
                <a:cs typeface="Arial Narrow" panose="020B0604020202020204" pitchFamily="34" charset="0"/>
              </a:rPr>
              <a:t>SAGENT M&amp;C, LLC AND ITS AFFILIATES, D/B/A SAGENT LENDING TECHNOLOGIES</a:t>
            </a:r>
          </a:p>
          <a:p>
            <a:pPr algn="r" eaLnBrk="1" hangingPunct="1">
              <a:lnSpc>
                <a:spcPts val="900"/>
              </a:lnSpc>
            </a:pPr>
            <a:r>
              <a:rPr lang="en-US" altLang="en-US" sz="600">
                <a:solidFill>
                  <a:srgbClr val="7C8B9A"/>
                </a:solidFill>
                <a:ea typeface="Arial Narrow" panose="020B0604020202020204" pitchFamily="34" charset="0"/>
                <a:cs typeface="Arial Narrow" panose="020B0604020202020204" pitchFamily="34" charset="0"/>
              </a:rPr>
              <a:t>CONFIDENTIAL - LIMITED</a:t>
            </a:r>
            <a:endParaRPr lang="en-US" altLang="en-US" sz="600">
              <a:solidFill>
                <a:schemeClr val="tx2"/>
              </a:solidFill>
              <a:ea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567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4" r:id="rId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 kern="1200">
          <a:solidFill>
            <a:srgbClr val="131619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131619"/>
          </a:solidFill>
          <a:latin typeface="Century Gothic" panose="020B0502020202020204" pitchFamily="34" charset="0"/>
        </a:defRPr>
      </a:lvl9pPr>
    </p:titleStyle>
    <p:bodyStyle>
      <a:lvl1pPr marL="228600" indent="-228600" algn="l" rtl="0" fontAlgn="base"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131619"/>
          </a:solidFill>
          <a:latin typeface="+mn-lt"/>
          <a:ea typeface="+mn-ea"/>
          <a:cs typeface="+mn-cs"/>
        </a:defRPr>
      </a:lvl1pPr>
      <a:lvl2pPr marL="685800" indent="-228600" algn="l" rtl="0" fontAlgn="base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131619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131619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131619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131619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Title 1">
            <a:extLst>
              <a:ext uri="{FF2B5EF4-FFF2-40B4-BE49-F238E27FC236}">
                <a16:creationId xmlns:a16="http://schemas.microsoft.com/office/drawing/2014/main" id="{2FB4F5BD-93DF-5145-B77A-20FDBCA8178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/>
              <a:t>INSUREALL PROJECT</a:t>
            </a:r>
            <a:br>
              <a:rPr lang="en-US" altLang="en-US" sz="4400" dirty="0"/>
            </a:br>
            <a:endParaRPr lang="en-US" altLang="en-US" sz="4400" dirty="0"/>
          </a:p>
        </p:txBody>
      </p:sp>
      <p:sp>
        <p:nvSpPr>
          <p:cNvPr id="40964" name="Subtitle 2">
            <a:extLst>
              <a:ext uri="{FF2B5EF4-FFF2-40B4-BE49-F238E27FC236}">
                <a16:creationId xmlns:a16="http://schemas.microsoft.com/office/drawing/2014/main" id="{6E391E64-BA58-B54D-9094-119F9A6B17D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15433" y="3959999"/>
            <a:ext cx="5932967" cy="1128468"/>
          </a:xfrm>
        </p:spPr>
        <p:txBody>
          <a:bodyPr>
            <a:normAutofit fontScale="25000" lnSpcReduction="20000"/>
          </a:bodyPr>
          <a:lstStyle/>
          <a:p>
            <a:r>
              <a:rPr lang="en-US" altLang="en-US" sz="11200" b="1" dirty="0"/>
              <a:t>TEAM 10</a:t>
            </a:r>
            <a:br>
              <a:rPr lang="en-US" altLang="en-US" sz="11200" dirty="0"/>
            </a:br>
            <a:br>
              <a:rPr lang="en-US" altLang="en-US" sz="11200" dirty="0"/>
            </a:br>
            <a:r>
              <a:rPr lang="en-US" altLang="en-US" sz="11200" dirty="0"/>
              <a:t>THEEPA SHREE K</a:t>
            </a:r>
            <a:br>
              <a:rPr lang="en-US" altLang="en-US" sz="11200" dirty="0"/>
            </a:br>
            <a:r>
              <a:rPr lang="en-US" altLang="en-US" sz="11200" dirty="0"/>
              <a:t>VAISHNAVI S</a:t>
            </a:r>
          </a:p>
          <a:p>
            <a:endParaRPr lang="en-US" altLang="en-US" dirty="0"/>
          </a:p>
        </p:txBody>
      </p:sp>
      <p:pic>
        <p:nvPicPr>
          <p:cNvPr id="40966" name="Picture 6">
            <a:extLst>
              <a:ext uri="{FF2B5EF4-FFF2-40B4-BE49-F238E27FC236}">
                <a16:creationId xmlns:a16="http://schemas.microsoft.com/office/drawing/2014/main" id="{0CEC6E9A-18B6-2047-9B79-9E12B2DC0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56763" y="5026025"/>
            <a:ext cx="2135187" cy="127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1593834"/>
      </p:ext>
    </p:extLst>
  </p:cSld>
  <p:clrMapOvr>
    <a:masterClrMapping/>
  </p:clrMapOvr>
  <p:transition spd="slow"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>
            <a:extLst>
              <a:ext uri="{FF2B5EF4-FFF2-40B4-BE49-F238E27FC236}">
                <a16:creationId xmlns:a16="http://schemas.microsoft.com/office/drawing/2014/main" id="{DDDEC7FD-0F12-214F-9309-80777F4FD0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1716" y="974014"/>
            <a:ext cx="10515600" cy="686726"/>
          </a:xfrm>
        </p:spPr>
        <p:txBody>
          <a:bodyPr/>
          <a:lstStyle/>
          <a:p>
            <a:r>
              <a:rPr lang="en-US" altLang="en-US" dirty="0"/>
              <a:t>USE CASE</a:t>
            </a:r>
          </a:p>
        </p:txBody>
      </p:sp>
      <p:sp>
        <p:nvSpPr>
          <p:cNvPr id="41986" name="Text Placeholder 2">
            <a:extLst>
              <a:ext uri="{FF2B5EF4-FFF2-40B4-BE49-F238E27FC236}">
                <a16:creationId xmlns:a16="http://schemas.microsoft.com/office/drawing/2014/main" id="{B5005541-2439-2C41-96DB-19E2044E03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1850" y="3869267"/>
            <a:ext cx="10515600" cy="3098800"/>
          </a:xfrm>
        </p:spPr>
        <p:txBody>
          <a:bodyPr>
            <a:normAutofit fontScale="70000" lnSpcReduction="20000"/>
          </a:bodyPr>
          <a:lstStyle/>
          <a:p>
            <a:br>
              <a:rPr lang="en-US" alt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alt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alt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en-US" sz="5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PERSONAS</a:t>
            </a:r>
            <a:br>
              <a:rPr lang="en-US" altLang="en-US" sz="4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en-US" sz="4600" dirty="0"/>
              <a:t> 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sz="4000" dirty="0"/>
              <a:t>ADMIN</a:t>
            </a:r>
            <a:br>
              <a:rPr lang="en-US" altLang="en-US" sz="4000" dirty="0"/>
            </a:br>
            <a:br>
              <a:rPr lang="en-US" altLang="en-US" sz="4000" dirty="0"/>
            </a:br>
            <a:r>
              <a:rPr lang="en-US" altLang="en-US" sz="4000" dirty="0"/>
              <a:t>CUSTOMER</a:t>
            </a:r>
            <a:br>
              <a:rPr lang="en-US" altLang="en-US" dirty="0"/>
            </a:br>
            <a:br>
              <a:rPr lang="en-US" altLang="en-US" dirty="0"/>
            </a:br>
            <a:endParaRPr lang="en-US" altLang="en-US" dirty="0"/>
          </a:p>
        </p:txBody>
      </p:sp>
      <p:sp>
        <p:nvSpPr>
          <p:cNvPr id="41987" name="Text Placeholder 3">
            <a:extLst>
              <a:ext uri="{FF2B5EF4-FFF2-40B4-BE49-F238E27FC236}">
                <a16:creationId xmlns:a16="http://schemas.microsoft.com/office/drawing/2014/main" id="{8BFF6D2D-1E93-6842-BFAC-E96885C1E6E6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831850" y="1892829"/>
            <a:ext cx="10515600" cy="528637"/>
          </a:xfrm>
        </p:spPr>
        <p:txBody>
          <a:bodyPr/>
          <a:lstStyle/>
          <a:p>
            <a:r>
              <a:rPr lang="en-US" altLang="en-US" dirty="0"/>
              <a:t>ONE PLACE FOR INSURANCE</a:t>
            </a:r>
          </a:p>
        </p:txBody>
      </p:sp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5D79491D-26A7-9CF9-AF6F-394E2DA32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467" y="2785958"/>
            <a:ext cx="1805516" cy="1083309"/>
          </a:xfrm>
          <a:prstGeom prst="rect">
            <a:avLst/>
          </a:prstGeom>
        </p:spPr>
      </p:pic>
      <p:pic>
        <p:nvPicPr>
          <p:cNvPr id="1026" name="Picture 2" descr="Three Persons Admin Icon Color Outline Vector Stock Vector ...">
            <a:extLst>
              <a:ext uri="{FF2B5EF4-FFF2-40B4-BE49-F238E27FC236}">
                <a16:creationId xmlns:a16="http://schemas.microsoft.com/office/drawing/2014/main" id="{BED0CFEB-2F8E-931C-3D95-9C0CACF5E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867" y="4919134"/>
            <a:ext cx="1566332" cy="156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eoría Motivacional de Maslow | Mind Map">
            <a:extLst>
              <a:ext uri="{FF2B5EF4-FFF2-40B4-BE49-F238E27FC236}">
                <a16:creationId xmlns:a16="http://schemas.microsoft.com/office/drawing/2014/main" id="{977559F5-6CB0-FB33-DC12-04876129A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799" y="5003800"/>
            <a:ext cx="1975555" cy="1481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529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3">
            <a:extLst>
              <a:ext uri="{FF2B5EF4-FFF2-40B4-BE49-F238E27FC236}">
                <a16:creationId xmlns:a16="http://schemas.microsoft.com/office/drawing/2014/main" id="{35633177-8A58-934B-B016-9B143F2D50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3200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 FEATURES</a:t>
            </a:r>
            <a:endParaRPr lang="en-US" altLang="en-US" sz="3200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669BD6-1C5F-9746-A924-B4E21C67C4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6700" y="1093922"/>
            <a:ext cx="7463367" cy="5165456"/>
          </a:xfrm>
        </p:spPr>
        <p:txBody>
          <a:bodyPr rtlCol="0">
            <a:normAutofit fontScale="85000" lnSpcReduction="20000"/>
          </a:bodyPr>
          <a:lstStyle/>
          <a:p>
            <a:r>
              <a:rPr lang="en-US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7F7F7"/>
                </a:highlight>
                <a:latin typeface="-apple-system"/>
              </a:rPr>
              <a:t>Policy Details Viewing</a:t>
            </a:r>
            <a:b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Customers can view detailed information about their policies, including terms, conditions, and coverage specifics.</a:t>
            </a:r>
            <a:b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b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7F7F7"/>
                </a:highlight>
                <a:latin typeface="-apple-system"/>
              </a:rPr>
              <a:t>Policy Status Viewing</a:t>
            </a:r>
            <a:b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Customers can easily view the status of their insurance policies, including coverage details, renewal dates, and any pending actions.</a:t>
            </a:r>
            <a:b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b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7F7F7"/>
                </a:highlight>
                <a:latin typeface="-apple-system"/>
              </a:rPr>
              <a:t>Premium Calculator</a:t>
            </a:r>
            <a:b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The website includes a premium calculator that allows customers to estimate their insurance premiums based on various factors and coverage options.</a:t>
            </a:r>
            <a:b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b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7F7F7"/>
                </a:highlight>
                <a:latin typeface="-apple-system"/>
              </a:rPr>
              <a:t>Payment Processing</a:t>
            </a:r>
            <a:b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Customers can proceed to pay their term amounts directly through the platform, ensuring a seamless and secure payment experience.</a:t>
            </a:r>
            <a:b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b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7F7F7"/>
                </a:highlight>
                <a:latin typeface="-apple-system"/>
              </a:rPr>
              <a:t>Feedback Section</a:t>
            </a:r>
            <a:b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Customers can provide feedback through a dedicated section, helping to improve services and customer satisfaction.</a:t>
            </a:r>
          </a:p>
          <a:p>
            <a:endParaRPr lang="en-US" b="0" i="0" dirty="0">
              <a:solidFill>
                <a:srgbClr val="111111"/>
              </a:solidFill>
              <a:effectLst/>
              <a:highlight>
                <a:srgbClr val="F7F7F7"/>
              </a:highlight>
              <a:latin typeface="-apple-system"/>
            </a:endParaRPr>
          </a:p>
        </p:txBody>
      </p:sp>
      <p:pic>
        <p:nvPicPr>
          <p:cNvPr id="2050" name="Picture 2" descr="insurance policy shield 10424865 Vector Art at Vecteezy">
            <a:extLst>
              <a:ext uri="{FF2B5EF4-FFF2-40B4-BE49-F238E27FC236}">
                <a16:creationId xmlns:a16="http://schemas.microsoft.com/office/drawing/2014/main" id="{2BE9E598-B4E6-B9A0-51D5-1765A6AF0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2041" y="1336832"/>
            <a:ext cx="3858525" cy="385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066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3">
            <a:extLst>
              <a:ext uri="{FF2B5EF4-FFF2-40B4-BE49-F238E27FC236}">
                <a16:creationId xmlns:a16="http://schemas.microsoft.com/office/drawing/2014/main" id="{35633177-8A58-934B-B016-9B143F2D50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3200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 FEATURES</a:t>
            </a:r>
            <a:endParaRPr lang="en-US" altLang="en-US" sz="3200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669BD6-1C5F-9746-A924-B4E21C67C4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6700" y="1093922"/>
            <a:ext cx="6489700" cy="5165456"/>
          </a:xfrm>
        </p:spPr>
        <p:txBody>
          <a:bodyPr rtlCol="0">
            <a:normAutofit/>
          </a:bodyPr>
          <a:lstStyle/>
          <a:p>
            <a:pPr algn="l"/>
            <a:r>
              <a:rPr lang="en-US" sz="2000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7F7F7"/>
                </a:highlight>
                <a:latin typeface="-apple-system"/>
              </a:rPr>
              <a:t>Document Review and Decision</a:t>
            </a:r>
            <a:br>
              <a:rPr lang="en-US" sz="2000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Admins have the capability to view submitted documents and either approve or reject insurance applications based on the provided information.</a:t>
            </a:r>
            <a:br>
              <a:rPr lang="en-US" sz="2000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br>
              <a:rPr lang="en-US" sz="2000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sz="2000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7F7F7"/>
                </a:highlight>
                <a:latin typeface="-apple-system"/>
              </a:rPr>
              <a:t>Client Management</a:t>
            </a:r>
            <a:br>
              <a:rPr lang="en-US" sz="2000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Admins can access and manage all client details, ensuring efficient handling of customer information and support.</a:t>
            </a:r>
            <a:br>
              <a:rPr lang="en-US" sz="2000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br>
              <a:rPr lang="en-US" sz="2000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sz="2000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7F7F7"/>
                </a:highlight>
                <a:latin typeface="-apple-system"/>
              </a:rPr>
              <a:t>Policy Management for Admins</a:t>
            </a:r>
            <a:br>
              <a:rPr lang="en-US" sz="2000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sz="2000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Admins</a:t>
            </a: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 can manipulate policy details by adding new policies, editing existing ones, and deleting policies as needed.</a:t>
            </a:r>
            <a:br>
              <a:rPr lang="en-US" sz="2000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br>
              <a:rPr lang="en-US" sz="2000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sz="2000" b="1" i="0" dirty="0">
                <a:solidFill>
                  <a:srgbClr val="11111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7F7F7"/>
                </a:highlight>
                <a:latin typeface="-apple-system"/>
              </a:rPr>
              <a:t>Feedback Viewing for Admins</a:t>
            </a:r>
            <a:br>
              <a:rPr lang="en-US" sz="2000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</a:br>
            <a:r>
              <a:rPr lang="en-US" sz="2000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Admins</a:t>
            </a: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 can view feedback from customers to address concerns and improve service quality.</a:t>
            </a:r>
          </a:p>
          <a:p>
            <a:endParaRPr lang="en-US" b="0" i="0" dirty="0">
              <a:solidFill>
                <a:srgbClr val="111111"/>
              </a:solidFill>
              <a:effectLst/>
              <a:highlight>
                <a:srgbClr val="F7F7F7"/>
              </a:highlight>
              <a:latin typeface="-apple-system"/>
            </a:endParaRPr>
          </a:p>
        </p:txBody>
      </p:sp>
      <p:pic>
        <p:nvPicPr>
          <p:cNvPr id="3074" name="Picture 2" descr="Woman with successful career flat concept vector illustration 16181372 ...">
            <a:extLst>
              <a:ext uri="{FF2B5EF4-FFF2-40B4-BE49-F238E27FC236}">
                <a16:creationId xmlns:a16="http://schemas.microsoft.com/office/drawing/2014/main" id="{9751BA8D-9B02-2922-E225-5FC649793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442" y="1212321"/>
            <a:ext cx="4514850" cy="340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964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Content Placeholder 4">
            <a:extLst>
              <a:ext uri="{FF2B5EF4-FFF2-40B4-BE49-F238E27FC236}">
                <a16:creationId xmlns:a16="http://schemas.microsoft.com/office/drawing/2014/main" id="{78312751-BF89-AF4B-8CB9-6C201E422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5238" y="3676650"/>
            <a:ext cx="5676900" cy="216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rgbClr val="131619"/>
                </a:solidFill>
                <a:latin typeface="Century Gothic" panose="020B0502020202020204" pitchFamily="34" charset="0"/>
              </a:defRPr>
            </a:lvl1pPr>
            <a:lvl2pPr marL="685800" indent="-228600"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131619"/>
                </a:solidFill>
                <a:latin typeface="Century Gothic" panose="020B0502020202020204" pitchFamily="34" charset="0"/>
              </a:defRPr>
            </a:lvl2pPr>
            <a:lvl3pPr marL="1143000" indent="-228600"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131619"/>
                </a:solidFill>
                <a:latin typeface="Century Gothic" panose="020B0502020202020204" pitchFamily="34" charset="0"/>
              </a:defRPr>
            </a:lvl3pPr>
            <a:lvl4pPr marL="1600200" indent="-228600"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131619"/>
                </a:solidFill>
                <a:latin typeface="Century Gothic" panose="020B0502020202020204" pitchFamily="34" charset="0"/>
              </a:defRPr>
            </a:lvl4pPr>
            <a:lvl5pPr marL="2057400" indent="-228600"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131619"/>
                </a:solidFill>
                <a:latin typeface="Century Gothic" panose="020B0502020202020204" pitchFamily="34" charset="0"/>
              </a:defRPr>
            </a:lvl5pPr>
            <a:lvl6pPr marL="2514600" indent="-228600" fontAlgn="base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131619"/>
                </a:solidFill>
                <a:latin typeface="Century Gothic" panose="020B0502020202020204" pitchFamily="34" charset="0"/>
              </a:defRPr>
            </a:lvl6pPr>
            <a:lvl7pPr marL="2971800" indent="-228600" fontAlgn="base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131619"/>
                </a:solidFill>
                <a:latin typeface="Century Gothic" panose="020B0502020202020204" pitchFamily="34" charset="0"/>
              </a:defRPr>
            </a:lvl7pPr>
            <a:lvl8pPr marL="3429000" indent="-228600" fontAlgn="base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131619"/>
                </a:solidFill>
                <a:latin typeface="Century Gothic" panose="020B0502020202020204" pitchFamily="34" charset="0"/>
              </a:defRPr>
            </a:lvl8pPr>
            <a:lvl9pPr marL="3886200" indent="-228600" fontAlgn="base"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131619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A7077C-809E-7556-DC3A-1FA4A5CB5D27}"/>
              </a:ext>
            </a:extLst>
          </p:cNvPr>
          <p:cNvSpPr txBox="1"/>
          <p:nvPr/>
        </p:nvSpPr>
        <p:spPr>
          <a:xfrm>
            <a:off x="4817533" y="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 DIAGRAM</a:t>
            </a:r>
          </a:p>
        </p:txBody>
      </p:sp>
      <p:pic>
        <p:nvPicPr>
          <p:cNvPr id="5" name="Picture 4" descr="A computer screen shot of a diagram&#10;&#10;Description automatically generated">
            <a:extLst>
              <a:ext uri="{FF2B5EF4-FFF2-40B4-BE49-F238E27FC236}">
                <a16:creationId xmlns:a16="http://schemas.microsoft.com/office/drawing/2014/main" id="{D63C8808-C5CE-ED66-42C8-276BD0F35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66" y="482600"/>
            <a:ext cx="11785601" cy="590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775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3">
            <a:extLst>
              <a:ext uri="{FF2B5EF4-FFF2-40B4-BE49-F238E27FC236}">
                <a16:creationId xmlns:a16="http://schemas.microsoft.com/office/drawing/2014/main" id="{35633177-8A58-934B-B016-9B143F2D50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i="0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 STACK</a:t>
            </a:r>
            <a:endParaRPr lang="en-US" altLang="en-US" u="sng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669BD6-1C5F-9746-A924-B4E21C67C4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6700" y="1093922"/>
            <a:ext cx="11658600" cy="5165456"/>
          </a:xfrm>
        </p:spPr>
        <p:txBody>
          <a:bodyPr rtlCol="0">
            <a:normAutofit fontScale="92500" lnSpcReduction="10000"/>
          </a:bodyPr>
          <a:lstStyle/>
          <a:p>
            <a:r>
              <a:rPr lang="en-IN" b="1" i="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AFdJjbTu24 1"/>
              </a:rPr>
              <a:t>Frontend</a:t>
            </a:r>
            <a:endParaRPr lang="en-IN" u="sng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YAFdJjbTu24 1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YAFdJjbTu24 1"/>
              </a:rPr>
              <a:t>- React.js: For building dynamic user interfaces.</a:t>
            </a:r>
            <a:endParaRPr lang="en-IN" dirty="0">
              <a:solidFill>
                <a:srgbClr val="000000"/>
              </a:solidFill>
              <a:effectLst/>
              <a:latin typeface="YAFdJjbTu24 1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YAFdJjbTu24 1"/>
              </a:rPr>
              <a:t>- Slick Carousel: For implementing carousel components.</a:t>
            </a:r>
            <a:endParaRPr lang="en-IN" dirty="0">
              <a:solidFill>
                <a:srgbClr val="000000"/>
              </a:solidFill>
              <a:effectLst/>
              <a:latin typeface="YAFdJjbTu24 1"/>
            </a:endParaRPr>
          </a:p>
          <a:p>
            <a:r>
              <a:rPr lang="en-IN" b="1" i="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AFdJjbTu24 1"/>
              </a:rPr>
              <a:t>Backend</a:t>
            </a:r>
            <a:endParaRPr lang="en-IN" u="sng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YAFdJjbTu24 1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YAFdJjbTu24 1"/>
              </a:rPr>
              <a:t>- Spring Boot: For robust backend services.</a:t>
            </a:r>
            <a:endParaRPr lang="en-IN" dirty="0">
              <a:solidFill>
                <a:srgbClr val="000000"/>
              </a:solidFill>
              <a:effectLst/>
              <a:latin typeface="YAFdJjbTu24 1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YAFdJjbTu24 1"/>
              </a:rPr>
              <a:t>- Spring Security: For authentication and authorization.</a:t>
            </a:r>
            <a:endParaRPr lang="en-IN" dirty="0">
              <a:solidFill>
                <a:srgbClr val="000000"/>
              </a:solidFill>
              <a:effectLst/>
              <a:latin typeface="YAFdJjbTu24 1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YAFdJjbTu24 1"/>
              </a:rPr>
              <a:t>- MySQL: For database management.</a:t>
            </a:r>
            <a:endParaRPr lang="en-IN" dirty="0">
              <a:solidFill>
                <a:srgbClr val="000000"/>
              </a:solidFill>
              <a:effectLst/>
              <a:latin typeface="YAFdJjbTu24 1"/>
            </a:endParaRPr>
          </a:p>
          <a:p>
            <a:r>
              <a:rPr lang="en-IN" b="1" i="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AFdJjbTu24 1"/>
              </a:rPr>
              <a:t>APIs</a:t>
            </a:r>
            <a:endParaRPr lang="en-IN" u="sng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YAFdJjbTu24 1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YAFdJjbTu24 1"/>
              </a:rPr>
              <a:t>- RESTful APIs: For communication between frontend and backend.</a:t>
            </a:r>
            <a:endParaRPr lang="en-IN" dirty="0">
              <a:solidFill>
                <a:srgbClr val="000000"/>
              </a:solidFill>
              <a:effectLst/>
              <a:latin typeface="YAFdJjbTu24 1"/>
            </a:endParaRPr>
          </a:p>
          <a:p>
            <a:r>
              <a:rPr lang="en-IN" b="1" i="0" u="sng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AFdJjbTu24 1"/>
              </a:rPr>
              <a:t>Tools &amp; Libraries</a:t>
            </a:r>
            <a:endParaRPr lang="en-IN" u="sng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YAFdJjbTu24 1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YAFdJjbTu24 1"/>
              </a:rPr>
              <a:t>- Lombok: To reduce boilerplate code.</a:t>
            </a:r>
            <a:endParaRPr lang="en-IN" dirty="0">
              <a:solidFill>
                <a:srgbClr val="000000"/>
              </a:solidFill>
              <a:effectLst/>
              <a:latin typeface="YAFdJjbTu24 1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YAFdJjbTu24 1"/>
              </a:rPr>
              <a:t>- Gradle: For build and dependency management.</a:t>
            </a:r>
            <a:endParaRPr lang="en-IN" dirty="0">
              <a:solidFill>
                <a:srgbClr val="000000"/>
              </a:solidFill>
              <a:effectLst/>
              <a:latin typeface="YAFdJjbTu24 1"/>
            </a:endParaRPr>
          </a:p>
          <a:p>
            <a:pPr fontAlgn="auto">
              <a:spcAft>
                <a:spcPts val="0"/>
              </a:spcAft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17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Title 1">
            <a:extLst>
              <a:ext uri="{FF2B5EF4-FFF2-40B4-BE49-F238E27FC236}">
                <a16:creationId xmlns:a16="http://schemas.microsoft.com/office/drawing/2014/main" id="{0483052C-64B8-7B41-9B70-FBA8BB0AF75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sz="60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4885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1_Sagent Theme">
  <a:themeElements>
    <a:clrScheme name="SAGENT 1">
      <a:dk1>
        <a:srgbClr val="14171A"/>
      </a:dk1>
      <a:lt1>
        <a:srgbClr val="FFFFFF"/>
      </a:lt1>
      <a:dk2>
        <a:srgbClr val="637785"/>
      </a:dk2>
      <a:lt2>
        <a:srgbClr val="E0E8EC"/>
      </a:lt2>
      <a:accent1>
        <a:srgbClr val="0060FF"/>
      </a:accent1>
      <a:accent2>
        <a:srgbClr val="AC780D"/>
      </a:accent2>
      <a:accent3>
        <a:srgbClr val="0C2380"/>
      </a:accent3>
      <a:accent4>
        <a:srgbClr val="FFD830"/>
      </a:accent4>
      <a:accent5>
        <a:srgbClr val="D7BDA0"/>
      </a:accent5>
      <a:accent6>
        <a:srgbClr val="FB5B34"/>
      </a:accent6>
      <a:hlink>
        <a:srgbClr val="0060FF"/>
      </a:hlink>
      <a:folHlink>
        <a:srgbClr val="0C238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gent-template-2021" id="{921AC3D8-2383-3749-89BE-8B03DDE32964}" vid="{194CA612-0174-5B45-B523-99D14FAAA75E}"/>
    </a:ext>
  </a:extLst>
</a:theme>
</file>

<file path=ppt/theme/theme2.xml><?xml version="1.0" encoding="utf-8"?>
<a:theme xmlns:a="http://schemas.openxmlformats.org/drawingml/2006/main" name="2_Sagent Theme">
  <a:themeElements>
    <a:clrScheme name="SAGENT 1">
      <a:dk1>
        <a:srgbClr val="14171A"/>
      </a:dk1>
      <a:lt1>
        <a:srgbClr val="FFFFFF"/>
      </a:lt1>
      <a:dk2>
        <a:srgbClr val="637785"/>
      </a:dk2>
      <a:lt2>
        <a:srgbClr val="E0E8EC"/>
      </a:lt2>
      <a:accent1>
        <a:srgbClr val="0060FF"/>
      </a:accent1>
      <a:accent2>
        <a:srgbClr val="AC780D"/>
      </a:accent2>
      <a:accent3>
        <a:srgbClr val="0C2380"/>
      </a:accent3>
      <a:accent4>
        <a:srgbClr val="FFD830"/>
      </a:accent4>
      <a:accent5>
        <a:srgbClr val="D7BDA0"/>
      </a:accent5>
      <a:accent6>
        <a:srgbClr val="FB5B34"/>
      </a:accent6>
      <a:hlink>
        <a:srgbClr val="0060FF"/>
      </a:hlink>
      <a:folHlink>
        <a:srgbClr val="0C238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gent-template-2021" id="{921AC3D8-2383-3749-89BE-8B03DDE32964}" vid="{194CA612-0174-5B45-B523-99D14FAAA75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AGENT 1">
    <a:dk1>
      <a:srgbClr val="14171A"/>
    </a:dk1>
    <a:lt1>
      <a:srgbClr val="FFFFFF"/>
    </a:lt1>
    <a:dk2>
      <a:srgbClr val="637785"/>
    </a:dk2>
    <a:lt2>
      <a:srgbClr val="E0E8EC"/>
    </a:lt2>
    <a:accent1>
      <a:srgbClr val="0060FF"/>
    </a:accent1>
    <a:accent2>
      <a:srgbClr val="AC780D"/>
    </a:accent2>
    <a:accent3>
      <a:srgbClr val="0C2380"/>
    </a:accent3>
    <a:accent4>
      <a:srgbClr val="FFD830"/>
    </a:accent4>
    <a:accent5>
      <a:srgbClr val="D7BDA0"/>
    </a:accent5>
    <a:accent6>
      <a:srgbClr val="FB5B34"/>
    </a:accent6>
    <a:hlink>
      <a:srgbClr val="0060FF"/>
    </a:hlink>
    <a:folHlink>
      <a:srgbClr val="0C2380"/>
    </a:folHlink>
  </a:clrScheme>
  <a:fontScheme name="Century Gothic">
    <a:majorFont>
      <a:latin typeface="Century Gothic" panose="020F030202020403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entury Gothic" panose="020F030202020403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 Them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A82070FC20F944AC4F4EBADD8DB919" ma:contentTypeVersion="21" ma:contentTypeDescription="Create a new document." ma:contentTypeScope="" ma:versionID="df34add5ce0bd2130cd0db2d4292d46b">
  <xsd:schema xmlns:xsd="http://www.w3.org/2001/XMLSchema" xmlns:xs="http://www.w3.org/2001/XMLSchema" xmlns:p="http://schemas.microsoft.com/office/2006/metadata/properties" xmlns:ns2="0126b046-51b2-4c59-a209-510cb77c4c9b" xmlns:ns3="e1752966-b7ce-4670-9d55-0b16f836a3ae" targetNamespace="http://schemas.microsoft.com/office/2006/metadata/properties" ma:root="true" ma:fieldsID="be567d1f67ac13d7fe5e811db8c8929b" ns2:_="" ns3:_="">
    <xsd:import namespace="0126b046-51b2-4c59-a209-510cb77c4c9b"/>
    <xsd:import namespace="e1752966-b7ce-4670-9d55-0b16f836a3a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lcf76f155ced4ddcb4097134ff3c332f" minOccurs="0"/>
                <xsd:element ref="ns2:TaxCatchAll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26b046-51b2-4c59-a209-510cb77c4c9b" elementFormDefault="qualified">
    <xsd:import namespace="http://schemas.microsoft.com/office/2006/documentManagement/types"/>
    <xsd:import namespace="http://schemas.microsoft.com/office/infopath/2007/PartnerControls"/>
    <xsd:element name="SharedWithUsers" ma:index="4" nillable="true" ma:displayName="Shared With" ma:SearchPeopleOnly="false" ma:SharePointGroup="0" ma:internalName="SharedWithUsers" ma:readOnly="tru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_dlc_DocId" ma:index="10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1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2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TaxCatchAll" ma:index="21" nillable="true" ma:displayName="Taxonomy Catch All Column" ma:hidden="true" ma:list="{af28dd82-13fa-4de6-945d-d682654f4ddc}" ma:internalName="TaxCatchAll" ma:showField="CatchAllData" ma:web="0126b046-51b2-4c59-a209-510cb77c4c9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752966-b7ce-4670-9d55-0b16f836a3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2beedc0e-0aec-4042-ba69-49452a29ad4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6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1752966-b7ce-4670-9d55-0b16f836a3ae">
      <Terms xmlns="http://schemas.microsoft.com/office/infopath/2007/PartnerControls"/>
    </lcf76f155ced4ddcb4097134ff3c332f>
    <TaxCatchAll xmlns="0126b046-51b2-4c59-a209-510cb77c4c9b" xsi:nil="true"/>
    <_dlc_DocId xmlns="0126b046-51b2-4c59-a209-510cb77c4c9b">RQSQMVUA2WNY-1322631257-416</_dlc_DocId>
    <_dlc_DocIdUrl xmlns="0126b046-51b2-4c59-a209-510cb77c4c9b">
      <Url>https://sagentmccorp.sharepoint.com/sites/ProductStrategy/_layouts/15/DocIdRedir.aspx?ID=RQSQMVUA2WNY-1322631257-416</Url>
      <Description>RQSQMVUA2WNY-1322631257-416</Description>
    </_dlc_DocIdUrl>
    <SharedWithUsers xmlns="0126b046-51b2-4c59-a209-510cb77c4c9b">
      <UserInfo>
        <DisplayName>Kirk, Tanicka (US - Texas)</DisplayName>
        <AccountId>653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C5585960-E7F8-45A0-9E97-5C9564FD4BF1}">
  <ds:schemaRefs>
    <ds:schemaRef ds:uri="0126b046-51b2-4c59-a209-510cb77c4c9b"/>
    <ds:schemaRef ds:uri="e1752966-b7ce-4670-9d55-0b16f836a3a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992310E-AC7D-4D39-B0C5-3E6345299784}">
  <ds:schemaRefs>
    <ds:schemaRef ds:uri="0126b046-51b2-4c59-a209-510cb77c4c9b"/>
    <ds:schemaRef ds:uri="e1752966-b7ce-4670-9d55-0b16f836a3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27159D4-2689-4F9C-9F02-4C7C24D0AE62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02A82D91-D4FD-43A4-B2B4-D5E73596C128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356</TotalTime>
  <Words>349</Words>
  <Application>Microsoft Office PowerPoint</Application>
  <PresentationFormat>Widescreen</PresentationFormat>
  <Paragraphs>28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-apple-system</vt:lpstr>
      <vt:lpstr>Arial</vt:lpstr>
      <vt:lpstr>Calibri</vt:lpstr>
      <vt:lpstr>Century Gothic</vt:lpstr>
      <vt:lpstr>YAFdJjbTu24 1</vt:lpstr>
      <vt:lpstr>1_Sagent Theme</vt:lpstr>
      <vt:lpstr>2_Sagent Theme</vt:lpstr>
      <vt:lpstr>INSUREALL PROJECT </vt:lpstr>
      <vt:lpstr>USE CASE</vt:lpstr>
      <vt:lpstr>CUSTOMER FEATURES</vt:lpstr>
      <vt:lpstr>ADMIN FEATURES</vt:lpstr>
      <vt:lpstr>PowerPoint Presentation</vt:lpstr>
      <vt:lpstr>TECH STACK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K, Theepa shree (IN - Chennai)</cp:lastModifiedBy>
  <cp:revision>3</cp:revision>
  <cp:lastPrinted>2021-02-03T21:40:50Z</cp:lastPrinted>
  <dcterms:created xsi:type="dcterms:W3CDTF">2021-01-12T18:36:13Z</dcterms:created>
  <dcterms:modified xsi:type="dcterms:W3CDTF">2024-08-07T10:13:00Z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0x0101001EA82070FC20F944AC4F4EBADD8DB919</vt:lpwstr>
  </property>
  <property fmtid="{D5CDD505-2E9C-101B-9397-08002B2CF9AE}" pid="3" name="_dlc_DocIdItemGuid">
    <vt:lpwstr>2340a127-21d3-49fc-aa25-94ac319a4365</vt:lpwstr>
  </property>
  <property fmtid="{D5CDD505-2E9C-101B-9397-08002B2CF9AE}" pid="4" name="MediaServiceImageTags">
    <vt:lpwstr/>
  </property>
</Properties>
</file>

<file path=docProps/thumbnail.jpeg>
</file>